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3"/>
  </p:notesMasterIdLst>
  <p:handoutMasterIdLst>
    <p:handoutMasterId r:id="rId14"/>
  </p:handoutMasterIdLst>
  <p:sldIdLst>
    <p:sldId id="259" r:id="rId2"/>
    <p:sldId id="450" r:id="rId3"/>
    <p:sldId id="442" r:id="rId4"/>
    <p:sldId id="443" r:id="rId5"/>
    <p:sldId id="444" r:id="rId6"/>
    <p:sldId id="445" r:id="rId7"/>
    <p:sldId id="446" r:id="rId8"/>
    <p:sldId id="447" r:id="rId9"/>
    <p:sldId id="449" r:id="rId10"/>
    <p:sldId id="448" r:id="rId11"/>
    <p:sldId id="441" r:id="rId12"/>
  </p:sldIdLst>
  <p:sldSz cx="12192000" cy="6858000"/>
  <p:notesSz cx="6858000" cy="9144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660"/>
  </p:normalViewPr>
  <p:slideViewPr>
    <p:cSldViewPr snapToGrid="0">
      <p:cViewPr varScale="1">
        <p:scale>
          <a:sx n="97" d="100"/>
          <a:sy n="97" d="100"/>
        </p:scale>
        <p:origin x="1110" y="30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19" Type="http://schemas.microsoft.com/office/2016/11/relationships/changesInfo" Target="changesInfos/changesInfo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handoutMaster" Target="handoutMasters/handoutMaster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ndreas Gschnitzer" userId="cc8bc42f4647876b" providerId="LiveId" clId="{499CE14D-8629-4804-87A6-CFC947BB6D97}"/>
    <pc:docChg chg="undo custSel addSld delSld modSld sldOrd">
      <pc:chgData name="Andreas Gschnitzer" userId="cc8bc42f4647876b" providerId="LiveId" clId="{499CE14D-8629-4804-87A6-CFC947BB6D97}" dt="2025-10-12T12:16:50.454" v="4387" actId="1076"/>
      <pc:docMkLst>
        <pc:docMk/>
      </pc:docMkLst>
      <pc:sldChg chg="addSp delSp modSp del mod">
        <pc:chgData name="Andreas Gschnitzer" userId="cc8bc42f4647876b" providerId="LiveId" clId="{499CE14D-8629-4804-87A6-CFC947BB6D97}" dt="2025-09-21T08:18:38.639" v="878" actId="47"/>
        <pc:sldMkLst>
          <pc:docMk/>
          <pc:sldMk cId="2607158866" sldId="256"/>
        </pc:sldMkLst>
      </pc:sldChg>
      <pc:sldChg chg="addSp delSp modSp del mod">
        <pc:chgData name="Andreas Gschnitzer" userId="cc8bc42f4647876b" providerId="LiveId" clId="{499CE14D-8629-4804-87A6-CFC947BB6D97}" dt="2025-09-21T08:18:57.577" v="882" actId="47"/>
        <pc:sldMkLst>
          <pc:docMk/>
          <pc:sldMk cId="1895659320" sldId="257"/>
        </pc:sldMkLst>
      </pc:sldChg>
      <pc:sldChg chg="del">
        <pc:chgData name="Andreas Gschnitzer" userId="cc8bc42f4647876b" providerId="LiveId" clId="{499CE14D-8629-4804-87A6-CFC947BB6D97}" dt="2025-09-21T07:51:06.696" v="1" actId="47"/>
        <pc:sldMkLst>
          <pc:docMk/>
          <pc:sldMk cId="965931873" sldId="258"/>
        </pc:sldMkLst>
      </pc:sldChg>
      <pc:sldChg chg="addSp delSp modSp mod setBg">
        <pc:chgData name="Andreas Gschnitzer" userId="cc8bc42f4647876b" providerId="LiveId" clId="{499CE14D-8629-4804-87A6-CFC947BB6D97}" dt="2025-09-21T08:14:12.091" v="822" actId="26606"/>
        <pc:sldMkLst>
          <pc:docMk/>
          <pc:sldMk cId="2592530993" sldId="259"/>
        </pc:sldMkLst>
        <pc:spChg chg="mod">
          <ac:chgData name="Andreas Gschnitzer" userId="cc8bc42f4647876b" providerId="LiveId" clId="{499CE14D-8629-4804-87A6-CFC947BB6D97}" dt="2025-09-21T08:14:12.091" v="822" actId="26606"/>
          <ac:spMkLst>
            <pc:docMk/>
            <pc:sldMk cId="2592530993" sldId="259"/>
            <ac:spMk id="2" creationId="{20BE007B-23D8-8AB1-4534-4B0B7164CDA4}"/>
          </ac:spMkLst>
        </pc:spChg>
        <pc:spChg chg="mod">
          <ac:chgData name="Andreas Gschnitzer" userId="cc8bc42f4647876b" providerId="LiveId" clId="{499CE14D-8629-4804-87A6-CFC947BB6D97}" dt="2025-09-21T08:14:12.091" v="822" actId="26606"/>
          <ac:spMkLst>
            <pc:docMk/>
            <pc:sldMk cId="2592530993" sldId="259"/>
            <ac:spMk id="5" creationId="{A0D8DE9D-6085-F967-29AA-A791CC95EC43}"/>
          </ac:spMkLst>
        </pc:spChg>
        <pc:spChg chg="add">
          <ac:chgData name="Andreas Gschnitzer" userId="cc8bc42f4647876b" providerId="LiveId" clId="{499CE14D-8629-4804-87A6-CFC947BB6D97}" dt="2025-09-21T08:14:12.091" v="822" actId="26606"/>
          <ac:spMkLst>
            <pc:docMk/>
            <pc:sldMk cId="2592530993" sldId="259"/>
            <ac:spMk id="10" creationId="{19D32F93-50AC-4C46-A5DB-291C60DDB7BD}"/>
          </ac:spMkLst>
        </pc:spChg>
        <pc:spChg chg="add">
          <ac:chgData name="Andreas Gschnitzer" userId="cc8bc42f4647876b" providerId="LiveId" clId="{499CE14D-8629-4804-87A6-CFC947BB6D97}" dt="2025-09-21T08:14:12.091" v="822" actId="26606"/>
          <ac:spMkLst>
            <pc:docMk/>
            <pc:sldMk cId="2592530993" sldId="259"/>
            <ac:spMk id="12" creationId="{827DC2C4-B485-428A-BF4A-472D2967F47F}"/>
          </ac:spMkLst>
        </pc:spChg>
        <pc:spChg chg="add">
          <ac:chgData name="Andreas Gschnitzer" userId="cc8bc42f4647876b" providerId="LiveId" clId="{499CE14D-8629-4804-87A6-CFC947BB6D97}" dt="2025-09-21T08:14:12.091" v="822" actId="26606"/>
          <ac:spMkLst>
            <pc:docMk/>
            <pc:sldMk cId="2592530993" sldId="259"/>
            <ac:spMk id="14" creationId="{EE04B5EB-F158-4507-90DD-BD23620C7CC9}"/>
          </ac:spMkLst>
        </pc:spChg>
        <pc:picChg chg="mod">
          <ac:chgData name="Andreas Gschnitzer" userId="cc8bc42f4647876b" providerId="LiveId" clId="{499CE14D-8629-4804-87A6-CFC947BB6D97}" dt="2025-09-21T08:14:12.091" v="822" actId="26606"/>
          <ac:picMkLst>
            <pc:docMk/>
            <pc:sldMk cId="2592530993" sldId="259"/>
            <ac:picMk id="4" creationId="{43E08CA2-9706-26C0-7285-F713E938CD08}"/>
          </ac:picMkLst>
        </pc:picChg>
      </pc:sldChg>
      <pc:sldChg chg="del">
        <pc:chgData name="Andreas Gschnitzer" userId="cc8bc42f4647876b" providerId="LiveId" clId="{499CE14D-8629-4804-87A6-CFC947BB6D97}" dt="2025-09-21T07:50:58.348" v="0" actId="47"/>
        <pc:sldMkLst>
          <pc:docMk/>
          <pc:sldMk cId="2591191320" sldId="260"/>
        </pc:sldMkLst>
      </pc:sldChg>
      <pc:sldChg chg="del">
        <pc:chgData name="Andreas Gschnitzer" userId="cc8bc42f4647876b" providerId="LiveId" clId="{499CE14D-8629-4804-87A6-CFC947BB6D97}" dt="2025-09-21T07:50:58.348" v="0" actId="47"/>
        <pc:sldMkLst>
          <pc:docMk/>
          <pc:sldMk cId="3987502625" sldId="261"/>
        </pc:sldMkLst>
      </pc:sldChg>
      <pc:sldChg chg="del">
        <pc:chgData name="Andreas Gschnitzer" userId="cc8bc42f4647876b" providerId="LiveId" clId="{499CE14D-8629-4804-87A6-CFC947BB6D97}" dt="2025-09-21T07:51:06.696" v="1" actId="47"/>
        <pc:sldMkLst>
          <pc:docMk/>
          <pc:sldMk cId="1921961520" sldId="262"/>
        </pc:sldMkLst>
      </pc:sldChg>
      <pc:sldChg chg="del">
        <pc:chgData name="Andreas Gschnitzer" userId="cc8bc42f4647876b" providerId="LiveId" clId="{499CE14D-8629-4804-87A6-CFC947BB6D97}" dt="2025-09-21T07:50:58.348" v="0" actId="47"/>
        <pc:sldMkLst>
          <pc:docMk/>
          <pc:sldMk cId="3267834462" sldId="263"/>
        </pc:sldMkLst>
      </pc:sldChg>
      <pc:sldChg chg="del">
        <pc:chgData name="Andreas Gschnitzer" userId="cc8bc42f4647876b" providerId="LiveId" clId="{499CE14D-8629-4804-87A6-CFC947BB6D97}" dt="2025-09-21T07:50:58.348" v="0" actId="47"/>
        <pc:sldMkLst>
          <pc:docMk/>
          <pc:sldMk cId="498355371" sldId="264"/>
        </pc:sldMkLst>
      </pc:sldChg>
      <pc:sldChg chg="del">
        <pc:chgData name="Andreas Gschnitzer" userId="cc8bc42f4647876b" providerId="LiveId" clId="{499CE14D-8629-4804-87A6-CFC947BB6D97}" dt="2025-09-21T07:50:58.348" v="0" actId="47"/>
        <pc:sldMkLst>
          <pc:docMk/>
          <pc:sldMk cId="2827540200" sldId="265"/>
        </pc:sldMkLst>
      </pc:sldChg>
      <pc:sldChg chg="del">
        <pc:chgData name="Andreas Gschnitzer" userId="cc8bc42f4647876b" providerId="LiveId" clId="{499CE14D-8629-4804-87A6-CFC947BB6D97}" dt="2025-09-21T07:50:58.348" v="0" actId="47"/>
        <pc:sldMkLst>
          <pc:docMk/>
          <pc:sldMk cId="1009320342" sldId="266"/>
        </pc:sldMkLst>
      </pc:sldChg>
      <pc:sldChg chg="del">
        <pc:chgData name="Andreas Gschnitzer" userId="cc8bc42f4647876b" providerId="LiveId" clId="{499CE14D-8629-4804-87A6-CFC947BB6D97}" dt="2025-09-21T07:50:58.348" v="0" actId="47"/>
        <pc:sldMkLst>
          <pc:docMk/>
          <pc:sldMk cId="1048242561" sldId="267"/>
        </pc:sldMkLst>
      </pc:sldChg>
      <pc:sldChg chg="del">
        <pc:chgData name="Andreas Gschnitzer" userId="cc8bc42f4647876b" providerId="LiveId" clId="{499CE14D-8629-4804-87A6-CFC947BB6D97}" dt="2025-09-21T07:50:58.348" v="0" actId="47"/>
        <pc:sldMkLst>
          <pc:docMk/>
          <pc:sldMk cId="2999698410" sldId="268"/>
        </pc:sldMkLst>
      </pc:sldChg>
      <pc:sldChg chg="del">
        <pc:chgData name="Andreas Gschnitzer" userId="cc8bc42f4647876b" providerId="LiveId" clId="{499CE14D-8629-4804-87A6-CFC947BB6D97}" dt="2025-09-21T07:50:58.348" v="0" actId="47"/>
        <pc:sldMkLst>
          <pc:docMk/>
          <pc:sldMk cId="252822266" sldId="269"/>
        </pc:sldMkLst>
      </pc:sldChg>
      <pc:sldChg chg="del">
        <pc:chgData name="Andreas Gschnitzer" userId="cc8bc42f4647876b" providerId="LiveId" clId="{499CE14D-8629-4804-87A6-CFC947BB6D97}" dt="2025-09-21T07:50:58.348" v="0" actId="47"/>
        <pc:sldMkLst>
          <pc:docMk/>
          <pc:sldMk cId="3560120988" sldId="270"/>
        </pc:sldMkLst>
      </pc:sldChg>
      <pc:sldChg chg="del">
        <pc:chgData name="Andreas Gschnitzer" userId="cc8bc42f4647876b" providerId="LiveId" clId="{499CE14D-8629-4804-87A6-CFC947BB6D97}" dt="2025-09-21T07:50:58.348" v="0" actId="47"/>
        <pc:sldMkLst>
          <pc:docMk/>
          <pc:sldMk cId="2886003951" sldId="271"/>
        </pc:sldMkLst>
      </pc:sldChg>
      <pc:sldChg chg="del">
        <pc:chgData name="Andreas Gschnitzer" userId="cc8bc42f4647876b" providerId="LiveId" clId="{499CE14D-8629-4804-87A6-CFC947BB6D97}" dt="2025-09-21T07:50:58.348" v="0" actId="47"/>
        <pc:sldMkLst>
          <pc:docMk/>
          <pc:sldMk cId="4235937441" sldId="272"/>
        </pc:sldMkLst>
      </pc:sldChg>
      <pc:sldChg chg="del">
        <pc:chgData name="Andreas Gschnitzer" userId="cc8bc42f4647876b" providerId="LiveId" clId="{499CE14D-8629-4804-87A6-CFC947BB6D97}" dt="2025-09-21T07:50:58.348" v="0" actId="47"/>
        <pc:sldMkLst>
          <pc:docMk/>
          <pc:sldMk cId="3750058953" sldId="273"/>
        </pc:sldMkLst>
      </pc:sldChg>
      <pc:sldChg chg="del">
        <pc:chgData name="Andreas Gschnitzer" userId="cc8bc42f4647876b" providerId="LiveId" clId="{499CE14D-8629-4804-87A6-CFC947BB6D97}" dt="2025-09-21T07:50:58.348" v="0" actId="47"/>
        <pc:sldMkLst>
          <pc:docMk/>
          <pc:sldMk cId="1603392876" sldId="274"/>
        </pc:sldMkLst>
      </pc:sldChg>
      <pc:sldChg chg="del">
        <pc:chgData name="Andreas Gschnitzer" userId="cc8bc42f4647876b" providerId="LiveId" clId="{499CE14D-8629-4804-87A6-CFC947BB6D97}" dt="2025-09-21T07:50:58.348" v="0" actId="47"/>
        <pc:sldMkLst>
          <pc:docMk/>
          <pc:sldMk cId="3890735568" sldId="275"/>
        </pc:sldMkLst>
      </pc:sldChg>
      <pc:sldChg chg="del">
        <pc:chgData name="Andreas Gschnitzer" userId="cc8bc42f4647876b" providerId="LiveId" clId="{499CE14D-8629-4804-87A6-CFC947BB6D97}" dt="2025-09-21T07:50:58.348" v="0" actId="47"/>
        <pc:sldMkLst>
          <pc:docMk/>
          <pc:sldMk cId="1808039291" sldId="276"/>
        </pc:sldMkLst>
      </pc:sldChg>
      <pc:sldChg chg="del">
        <pc:chgData name="Andreas Gschnitzer" userId="cc8bc42f4647876b" providerId="LiveId" clId="{499CE14D-8629-4804-87A6-CFC947BB6D97}" dt="2025-09-21T07:50:58.348" v="0" actId="47"/>
        <pc:sldMkLst>
          <pc:docMk/>
          <pc:sldMk cId="647568908" sldId="277"/>
        </pc:sldMkLst>
      </pc:sldChg>
      <pc:sldChg chg="del">
        <pc:chgData name="Andreas Gschnitzer" userId="cc8bc42f4647876b" providerId="LiveId" clId="{499CE14D-8629-4804-87A6-CFC947BB6D97}" dt="2025-09-21T07:50:58.348" v="0" actId="47"/>
        <pc:sldMkLst>
          <pc:docMk/>
          <pc:sldMk cId="268088266" sldId="278"/>
        </pc:sldMkLst>
      </pc:sldChg>
      <pc:sldChg chg="del">
        <pc:chgData name="Andreas Gschnitzer" userId="cc8bc42f4647876b" providerId="LiveId" clId="{499CE14D-8629-4804-87A6-CFC947BB6D97}" dt="2025-09-21T07:50:58.348" v="0" actId="47"/>
        <pc:sldMkLst>
          <pc:docMk/>
          <pc:sldMk cId="990778363" sldId="279"/>
        </pc:sldMkLst>
      </pc:sldChg>
      <pc:sldChg chg="del">
        <pc:chgData name="Andreas Gschnitzer" userId="cc8bc42f4647876b" providerId="LiveId" clId="{499CE14D-8629-4804-87A6-CFC947BB6D97}" dt="2025-09-21T07:50:58.348" v="0" actId="47"/>
        <pc:sldMkLst>
          <pc:docMk/>
          <pc:sldMk cId="2153416182" sldId="280"/>
        </pc:sldMkLst>
      </pc:sldChg>
      <pc:sldChg chg="del">
        <pc:chgData name="Andreas Gschnitzer" userId="cc8bc42f4647876b" providerId="LiveId" clId="{499CE14D-8629-4804-87A6-CFC947BB6D97}" dt="2025-09-21T07:51:06.696" v="1" actId="47"/>
        <pc:sldMkLst>
          <pc:docMk/>
          <pc:sldMk cId="3254375148" sldId="281"/>
        </pc:sldMkLst>
      </pc:sldChg>
      <pc:sldChg chg="del">
        <pc:chgData name="Andreas Gschnitzer" userId="cc8bc42f4647876b" providerId="LiveId" clId="{499CE14D-8629-4804-87A6-CFC947BB6D97}" dt="2025-09-21T07:50:58.348" v="0" actId="47"/>
        <pc:sldMkLst>
          <pc:docMk/>
          <pc:sldMk cId="1016307776" sldId="282"/>
        </pc:sldMkLst>
      </pc:sldChg>
      <pc:sldChg chg="del">
        <pc:chgData name="Andreas Gschnitzer" userId="cc8bc42f4647876b" providerId="LiveId" clId="{499CE14D-8629-4804-87A6-CFC947BB6D97}" dt="2025-09-21T07:50:58.348" v="0" actId="47"/>
        <pc:sldMkLst>
          <pc:docMk/>
          <pc:sldMk cId="1224429371" sldId="283"/>
        </pc:sldMkLst>
      </pc:sldChg>
      <pc:sldChg chg="del">
        <pc:chgData name="Andreas Gschnitzer" userId="cc8bc42f4647876b" providerId="LiveId" clId="{499CE14D-8629-4804-87A6-CFC947BB6D97}" dt="2025-09-21T07:50:58.348" v="0" actId="47"/>
        <pc:sldMkLst>
          <pc:docMk/>
          <pc:sldMk cId="3951145419" sldId="284"/>
        </pc:sldMkLst>
      </pc:sldChg>
      <pc:sldChg chg="del">
        <pc:chgData name="Andreas Gschnitzer" userId="cc8bc42f4647876b" providerId="LiveId" clId="{499CE14D-8629-4804-87A6-CFC947BB6D97}" dt="2025-09-21T07:50:58.348" v="0" actId="47"/>
        <pc:sldMkLst>
          <pc:docMk/>
          <pc:sldMk cId="1487405812" sldId="285"/>
        </pc:sldMkLst>
      </pc:sldChg>
      <pc:sldChg chg="del">
        <pc:chgData name="Andreas Gschnitzer" userId="cc8bc42f4647876b" providerId="LiveId" clId="{499CE14D-8629-4804-87A6-CFC947BB6D97}" dt="2025-09-21T07:51:06.696" v="1" actId="47"/>
        <pc:sldMkLst>
          <pc:docMk/>
          <pc:sldMk cId="1267964097" sldId="286"/>
        </pc:sldMkLst>
      </pc:sldChg>
      <pc:sldChg chg="del">
        <pc:chgData name="Andreas Gschnitzer" userId="cc8bc42f4647876b" providerId="LiveId" clId="{499CE14D-8629-4804-87A6-CFC947BB6D97}" dt="2025-09-21T07:51:06.696" v="1" actId="47"/>
        <pc:sldMkLst>
          <pc:docMk/>
          <pc:sldMk cId="1625547690" sldId="287"/>
        </pc:sldMkLst>
      </pc:sldChg>
      <pc:sldChg chg="del">
        <pc:chgData name="Andreas Gschnitzer" userId="cc8bc42f4647876b" providerId="LiveId" clId="{499CE14D-8629-4804-87A6-CFC947BB6D97}" dt="2025-09-21T07:51:06.696" v="1" actId="47"/>
        <pc:sldMkLst>
          <pc:docMk/>
          <pc:sldMk cId="3422460753" sldId="288"/>
        </pc:sldMkLst>
      </pc:sldChg>
      <pc:sldChg chg="del">
        <pc:chgData name="Andreas Gschnitzer" userId="cc8bc42f4647876b" providerId="LiveId" clId="{499CE14D-8629-4804-87A6-CFC947BB6D97}" dt="2025-09-21T07:51:06.696" v="1" actId="47"/>
        <pc:sldMkLst>
          <pc:docMk/>
          <pc:sldMk cId="2453889572" sldId="289"/>
        </pc:sldMkLst>
      </pc:sldChg>
      <pc:sldChg chg="del">
        <pc:chgData name="Andreas Gschnitzer" userId="cc8bc42f4647876b" providerId="LiveId" clId="{499CE14D-8629-4804-87A6-CFC947BB6D97}" dt="2025-09-21T07:51:06.696" v="1" actId="47"/>
        <pc:sldMkLst>
          <pc:docMk/>
          <pc:sldMk cId="2053742067" sldId="290"/>
        </pc:sldMkLst>
      </pc:sldChg>
      <pc:sldChg chg="del">
        <pc:chgData name="Andreas Gschnitzer" userId="cc8bc42f4647876b" providerId="LiveId" clId="{499CE14D-8629-4804-87A6-CFC947BB6D97}" dt="2025-09-21T07:51:06.696" v="1" actId="47"/>
        <pc:sldMkLst>
          <pc:docMk/>
          <pc:sldMk cId="3848078433" sldId="291"/>
        </pc:sldMkLst>
      </pc:sldChg>
      <pc:sldChg chg="del">
        <pc:chgData name="Andreas Gschnitzer" userId="cc8bc42f4647876b" providerId="LiveId" clId="{499CE14D-8629-4804-87A6-CFC947BB6D97}" dt="2025-09-21T07:51:06.696" v="1" actId="47"/>
        <pc:sldMkLst>
          <pc:docMk/>
          <pc:sldMk cId="253954946" sldId="292"/>
        </pc:sldMkLst>
      </pc:sldChg>
      <pc:sldChg chg="del">
        <pc:chgData name="Andreas Gschnitzer" userId="cc8bc42f4647876b" providerId="LiveId" clId="{499CE14D-8629-4804-87A6-CFC947BB6D97}" dt="2025-09-21T07:51:06.696" v="1" actId="47"/>
        <pc:sldMkLst>
          <pc:docMk/>
          <pc:sldMk cId="384608275" sldId="293"/>
        </pc:sldMkLst>
      </pc:sldChg>
      <pc:sldChg chg="del">
        <pc:chgData name="Andreas Gschnitzer" userId="cc8bc42f4647876b" providerId="LiveId" clId="{499CE14D-8629-4804-87A6-CFC947BB6D97}" dt="2025-09-21T07:51:06.696" v="1" actId="47"/>
        <pc:sldMkLst>
          <pc:docMk/>
          <pc:sldMk cId="1647037966" sldId="294"/>
        </pc:sldMkLst>
      </pc:sldChg>
      <pc:sldChg chg="del">
        <pc:chgData name="Andreas Gschnitzer" userId="cc8bc42f4647876b" providerId="LiveId" clId="{499CE14D-8629-4804-87A6-CFC947BB6D97}" dt="2025-09-21T07:51:06.696" v="1" actId="47"/>
        <pc:sldMkLst>
          <pc:docMk/>
          <pc:sldMk cId="3143397225" sldId="295"/>
        </pc:sldMkLst>
      </pc:sldChg>
      <pc:sldChg chg="del">
        <pc:chgData name="Andreas Gschnitzer" userId="cc8bc42f4647876b" providerId="LiveId" clId="{499CE14D-8629-4804-87A6-CFC947BB6D97}" dt="2025-09-21T07:51:06.696" v="1" actId="47"/>
        <pc:sldMkLst>
          <pc:docMk/>
          <pc:sldMk cId="3855642742" sldId="296"/>
        </pc:sldMkLst>
      </pc:sldChg>
      <pc:sldChg chg="del">
        <pc:chgData name="Andreas Gschnitzer" userId="cc8bc42f4647876b" providerId="LiveId" clId="{499CE14D-8629-4804-87A6-CFC947BB6D97}" dt="2025-09-21T07:51:06.696" v="1" actId="47"/>
        <pc:sldMkLst>
          <pc:docMk/>
          <pc:sldMk cId="3014787316" sldId="297"/>
        </pc:sldMkLst>
      </pc:sldChg>
      <pc:sldChg chg="del">
        <pc:chgData name="Andreas Gschnitzer" userId="cc8bc42f4647876b" providerId="LiveId" clId="{499CE14D-8629-4804-87A6-CFC947BB6D97}" dt="2025-09-21T07:51:06.696" v="1" actId="47"/>
        <pc:sldMkLst>
          <pc:docMk/>
          <pc:sldMk cId="235356260" sldId="298"/>
        </pc:sldMkLst>
      </pc:sldChg>
      <pc:sldChg chg="del">
        <pc:chgData name="Andreas Gschnitzer" userId="cc8bc42f4647876b" providerId="LiveId" clId="{499CE14D-8629-4804-87A6-CFC947BB6D97}" dt="2025-09-21T07:51:06.696" v="1" actId="47"/>
        <pc:sldMkLst>
          <pc:docMk/>
          <pc:sldMk cId="1298333719" sldId="299"/>
        </pc:sldMkLst>
      </pc:sldChg>
      <pc:sldChg chg="del">
        <pc:chgData name="Andreas Gschnitzer" userId="cc8bc42f4647876b" providerId="LiveId" clId="{499CE14D-8629-4804-87A6-CFC947BB6D97}" dt="2025-09-21T07:51:06.696" v="1" actId="47"/>
        <pc:sldMkLst>
          <pc:docMk/>
          <pc:sldMk cId="2254910837" sldId="300"/>
        </pc:sldMkLst>
      </pc:sldChg>
      <pc:sldChg chg="del">
        <pc:chgData name="Andreas Gschnitzer" userId="cc8bc42f4647876b" providerId="LiveId" clId="{499CE14D-8629-4804-87A6-CFC947BB6D97}" dt="2025-09-21T07:51:06.696" v="1" actId="47"/>
        <pc:sldMkLst>
          <pc:docMk/>
          <pc:sldMk cId="1682389502" sldId="301"/>
        </pc:sldMkLst>
      </pc:sldChg>
      <pc:sldChg chg="del">
        <pc:chgData name="Andreas Gschnitzer" userId="cc8bc42f4647876b" providerId="LiveId" clId="{499CE14D-8629-4804-87A6-CFC947BB6D97}" dt="2025-09-21T07:51:06.696" v="1" actId="47"/>
        <pc:sldMkLst>
          <pc:docMk/>
          <pc:sldMk cId="2961586244" sldId="302"/>
        </pc:sldMkLst>
      </pc:sldChg>
      <pc:sldChg chg="del">
        <pc:chgData name="Andreas Gschnitzer" userId="cc8bc42f4647876b" providerId="LiveId" clId="{499CE14D-8629-4804-87A6-CFC947BB6D97}" dt="2025-09-21T07:51:06.696" v="1" actId="47"/>
        <pc:sldMkLst>
          <pc:docMk/>
          <pc:sldMk cId="536081875" sldId="303"/>
        </pc:sldMkLst>
      </pc:sldChg>
      <pc:sldChg chg="del">
        <pc:chgData name="Andreas Gschnitzer" userId="cc8bc42f4647876b" providerId="LiveId" clId="{499CE14D-8629-4804-87A6-CFC947BB6D97}" dt="2025-09-21T07:51:06.696" v="1" actId="47"/>
        <pc:sldMkLst>
          <pc:docMk/>
          <pc:sldMk cId="2683618358" sldId="304"/>
        </pc:sldMkLst>
      </pc:sldChg>
      <pc:sldChg chg="del">
        <pc:chgData name="Andreas Gschnitzer" userId="cc8bc42f4647876b" providerId="LiveId" clId="{499CE14D-8629-4804-87A6-CFC947BB6D97}" dt="2025-09-21T07:51:06.696" v="1" actId="47"/>
        <pc:sldMkLst>
          <pc:docMk/>
          <pc:sldMk cId="1413118190" sldId="305"/>
        </pc:sldMkLst>
      </pc:sldChg>
      <pc:sldChg chg="del">
        <pc:chgData name="Andreas Gschnitzer" userId="cc8bc42f4647876b" providerId="LiveId" clId="{499CE14D-8629-4804-87A6-CFC947BB6D97}" dt="2025-09-21T07:51:06.696" v="1" actId="47"/>
        <pc:sldMkLst>
          <pc:docMk/>
          <pc:sldMk cId="4238036871" sldId="306"/>
        </pc:sldMkLst>
      </pc:sldChg>
      <pc:sldChg chg="del">
        <pc:chgData name="Andreas Gschnitzer" userId="cc8bc42f4647876b" providerId="LiveId" clId="{499CE14D-8629-4804-87A6-CFC947BB6D97}" dt="2025-09-21T07:51:06.696" v="1" actId="47"/>
        <pc:sldMkLst>
          <pc:docMk/>
          <pc:sldMk cId="3817206985" sldId="307"/>
        </pc:sldMkLst>
      </pc:sldChg>
      <pc:sldChg chg="del">
        <pc:chgData name="Andreas Gschnitzer" userId="cc8bc42f4647876b" providerId="LiveId" clId="{499CE14D-8629-4804-87A6-CFC947BB6D97}" dt="2025-09-21T07:51:06.696" v="1" actId="47"/>
        <pc:sldMkLst>
          <pc:docMk/>
          <pc:sldMk cId="3643910640" sldId="308"/>
        </pc:sldMkLst>
      </pc:sldChg>
      <pc:sldChg chg="del">
        <pc:chgData name="Andreas Gschnitzer" userId="cc8bc42f4647876b" providerId="LiveId" clId="{499CE14D-8629-4804-87A6-CFC947BB6D97}" dt="2025-09-21T07:51:06.696" v="1" actId="47"/>
        <pc:sldMkLst>
          <pc:docMk/>
          <pc:sldMk cId="3285248145" sldId="309"/>
        </pc:sldMkLst>
      </pc:sldChg>
      <pc:sldChg chg="del">
        <pc:chgData name="Andreas Gschnitzer" userId="cc8bc42f4647876b" providerId="LiveId" clId="{499CE14D-8629-4804-87A6-CFC947BB6D97}" dt="2025-09-21T07:51:06.696" v="1" actId="47"/>
        <pc:sldMkLst>
          <pc:docMk/>
          <pc:sldMk cId="1879351998" sldId="310"/>
        </pc:sldMkLst>
      </pc:sldChg>
      <pc:sldChg chg="del">
        <pc:chgData name="Andreas Gschnitzer" userId="cc8bc42f4647876b" providerId="LiveId" clId="{499CE14D-8629-4804-87A6-CFC947BB6D97}" dt="2025-09-21T07:51:06.696" v="1" actId="47"/>
        <pc:sldMkLst>
          <pc:docMk/>
          <pc:sldMk cId="1203705136" sldId="311"/>
        </pc:sldMkLst>
      </pc:sldChg>
      <pc:sldChg chg="del">
        <pc:chgData name="Andreas Gschnitzer" userId="cc8bc42f4647876b" providerId="LiveId" clId="{499CE14D-8629-4804-87A6-CFC947BB6D97}" dt="2025-09-21T07:51:06.696" v="1" actId="47"/>
        <pc:sldMkLst>
          <pc:docMk/>
          <pc:sldMk cId="768321009" sldId="312"/>
        </pc:sldMkLst>
      </pc:sldChg>
      <pc:sldChg chg="del">
        <pc:chgData name="Andreas Gschnitzer" userId="cc8bc42f4647876b" providerId="LiveId" clId="{499CE14D-8629-4804-87A6-CFC947BB6D97}" dt="2025-09-21T07:51:06.696" v="1" actId="47"/>
        <pc:sldMkLst>
          <pc:docMk/>
          <pc:sldMk cId="3430963251" sldId="313"/>
        </pc:sldMkLst>
      </pc:sldChg>
      <pc:sldChg chg="del">
        <pc:chgData name="Andreas Gschnitzer" userId="cc8bc42f4647876b" providerId="LiveId" clId="{499CE14D-8629-4804-87A6-CFC947BB6D97}" dt="2025-09-21T07:51:06.696" v="1" actId="47"/>
        <pc:sldMkLst>
          <pc:docMk/>
          <pc:sldMk cId="631260476" sldId="314"/>
        </pc:sldMkLst>
      </pc:sldChg>
      <pc:sldChg chg="del">
        <pc:chgData name="Andreas Gschnitzer" userId="cc8bc42f4647876b" providerId="LiveId" clId="{499CE14D-8629-4804-87A6-CFC947BB6D97}" dt="2025-09-21T07:51:06.696" v="1" actId="47"/>
        <pc:sldMkLst>
          <pc:docMk/>
          <pc:sldMk cId="3380078832" sldId="315"/>
        </pc:sldMkLst>
      </pc:sldChg>
      <pc:sldChg chg="del">
        <pc:chgData name="Andreas Gschnitzer" userId="cc8bc42f4647876b" providerId="LiveId" clId="{499CE14D-8629-4804-87A6-CFC947BB6D97}" dt="2025-09-21T07:51:06.696" v="1" actId="47"/>
        <pc:sldMkLst>
          <pc:docMk/>
          <pc:sldMk cId="2597246844" sldId="316"/>
        </pc:sldMkLst>
      </pc:sldChg>
      <pc:sldChg chg="del">
        <pc:chgData name="Andreas Gschnitzer" userId="cc8bc42f4647876b" providerId="LiveId" clId="{499CE14D-8629-4804-87A6-CFC947BB6D97}" dt="2025-09-21T07:51:06.696" v="1" actId="47"/>
        <pc:sldMkLst>
          <pc:docMk/>
          <pc:sldMk cId="741346741" sldId="317"/>
        </pc:sldMkLst>
      </pc:sldChg>
      <pc:sldChg chg="del">
        <pc:chgData name="Andreas Gschnitzer" userId="cc8bc42f4647876b" providerId="LiveId" clId="{499CE14D-8629-4804-87A6-CFC947BB6D97}" dt="2025-09-21T07:51:06.696" v="1" actId="47"/>
        <pc:sldMkLst>
          <pc:docMk/>
          <pc:sldMk cId="4252250722" sldId="318"/>
        </pc:sldMkLst>
      </pc:sldChg>
      <pc:sldChg chg="del">
        <pc:chgData name="Andreas Gschnitzer" userId="cc8bc42f4647876b" providerId="LiveId" clId="{499CE14D-8629-4804-87A6-CFC947BB6D97}" dt="2025-09-21T07:51:06.696" v="1" actId="47"/>
        <pc:sldMkLst>
          <pc:docMk/>
          <pc:sldMk cId="3332553310" sldId="319"/>
        </pc:sldMkLst>
      </pc:sldChg>
      <pc:sldChg chg="del">
        <pc:chgData name="Andreas Gschnitzer" userId="cc8bc42f4647876b" providerId="LiveId" clId="{499CE14D-8629-4804-87A6-CFC947BB6D97}" dt="2025-09-21T07:51:06.696" v="1" actId="47"/>
        <pc:sldMkLst>
          <pc:docMk/>
          <pc:sldMk cId="1819616520" sldId="320"/>
        </pc:sldMkLst>
      </pc:sldChg>
      <pc:sldChg chg="del">
        <pc:chgData name="Andreas Gschnitzer" userId="cc8bc42f4647876b" providerId="LiveId" clId="{499CE14D-8629-4804-87A6-CFC947BB6D97}" dt="2025-09-21T07:51:06.696" v="1" actId="47"/>
        <pc:sldMkLst>
          <pc:docMk/>
          <pc:sldMk cId="444330155" sldId="321"/>
        </pc:sldMkLst>
      </pc:sldChg>
      <pc:sldChg chg="del">
        <pc:chgData name="Andreas Gschnitzer" userId="cc8bc42f4647876b" providerId="LiveId" clId="{499CE14D-8629-4804-87A6-CFC947BB6D97}" dt="2025-09-21T07:51:06.696" v="1" actId="47"/>
        <pc:sldMkLst>
          <pc:docMk/>
          <pc:sldMk cId="3102657222" sldId="323"/>
        </pc:sldMkLst>
      </pc:sldChg>
      <pc:sldChg chg="del">
        <pc:chgData name="Andreas Gschnitzer" userId="cc8bc42f4647876b" providerId="LiveId" clId="{499CE14D-8629-4804-87A6-CFC947BB6D97}" dt="2025-09-21T07:51:06.696" v="1" actId="47"/>
        <pc:sldMkLst>
          <pc:docMk/>
          <pc:sldMk cId="2077341980" sldId="324"/>
        </pc:sldMkLst>
      </pc:sldChg>
      <pc:sldChg chg="del">
        <pc:chgData name="Andreas Gschnitzer" userId="cc8bc42f4647876b" providerId="LiveId" clId="{499CE14D-8629-4804-87A6-CFC947BB6D97}" dt="2025-09-21T07:51:06.696" v="1" actId="47"/>
        <pc:sldMkLst>
          <pc:docMk/>
          <pc:sldMk cId="4260578278" sldId="325"/>
        </pc:sldMkLst>
      </pc:sldChg>
      <pc:sldChg chg="del">
        <pc:chgData name="Andreas Gschnitzer" userId="cc8bc42f4647876b" providerId="LiveId" clId="{499CE14D-8629-4804-87A6-CFC947BB6D97}" dt="2025-09-21T07:51:06.696" v="1" actId="47"/>
        <pc:sldMkLst>
          <pc:docMk/>
          <pc:sldMk cId="1737428039" sldId="326"/>
        </pc:sldMkLst>
      </pc:sldChg>
      <pc:sldChg chg="del">
        <pc:chgData name="Andreas Gschnitzer" userId="cc8bc42f4647876b" providerId="LiveId" clId="{499CE14D-8629-4804-87A6-CFC947BB6D97}" dt="2025-09-21T07:51:06.696" v="1" actId="47"/>
        <pc:sldMkLst>
          <pc:docMk/>
          <pc:sldMk cId="3851965514" sldId="327"/>
        </pc:sldMkLst>
      </pc:sldChg>
      <pc:sldChg chg="del">
        <pc:chgData name="Andreas Gschnitzer" userId="cc8bc42f4647876b" providerId="LiveId" clId="{499CE14D-8629-4804-87A6-CFC947BB6D97}" dt="2025-09-21T07:51:14.699" v="2" actId="47"/>
        <pc:sldMkLst>
          <pc:docMk/>
          <pc:sldMk cId="1201033170" sldId="328"/>
        </pc:sldMkLst>
      </pc:sldChg>
      <pc:sldChg chg="del">
        <pc:chgData name="Andreas Gschnitzer" userId="cc8bc42f4647876b" providerId="LiveId" clId="{499CE14D-8629-4804-87A6-CFC947BB6D97}" dt="2025-09-21T07:51:14.699" v="2" actId="47"/>
        <pc:sldMkLst>
          <pc:docMk/>
          <pc:sldMk cId="2882578278" sldId="329"/>
        </pc:sldMkLst>
      </pc:sldChg>
      <pc:sldChg chg="del">
        <pc:chgData name="Andreas Gschnitzer" userId="cc8bc42f4647876b" providerId="LiveId" clId="{499CE14D-8629-4804-87A6-CFC947BB6D97}" dt="2025-09-21T07:51:14.699" v="2" actId="47"/>
        <pc:sldMkLst>
          <pc:docMk/>
          <pc:sldMk cId="35737889" sldId="330"/>
        </pc:sldMkLst>
      </pc:sldChg>
      <pc:sldChg chg="del">
        <pc:chgData name="Andreas Gschnitzer" userId="cc8bc42f4647876b" providerId="LiveId" clId="{499CE14D-8629-4804-87A6-CFC947BB6D97}" dt="2025-09-21T07:51:14.699" v="2" actId="47"/>
        <pc:sldMkLst>
          <pc:docMk/>
          <pc:sldMk cId="3654424835" sldId="331"/>
        </pc:sldMkLst>
      </pc:sldChg>
      <pc:sldChg chg="del">
        <pc:chgData name="Andreas Gschnitzer" userId="cc8bc42f4647876b" providerId="LiveId" clId="{499CE14D-8629-4804-87A6-CFC947BB6D97}" dt="2025-09-21T07:51:14.699" v="2" actId="47"/>
        <pc:sldMkLst>
          <pc:docMk/>
          <pc:sldMk cId="943343650" sldId="332"/>
        </pc:sldMkLst>
      </pc:sldChg>
      <pc:sldChg chg="del">
        <pc:chgData name="Andreas Gschnitzer" userId="cc8bc42f4647876b" providerId="LiveId" clId="{499CE14D-8629-4804-87A6-CFC947BB6D97}" dt="2025-09-21T07:51:14.699" v="2" actId="47"/>
        <pc:sldMkLst>
          <pc:docMk/>
          <pc:sldMk cId="713479454" sldId="333"/>
        </pc:sldMkLst>
      </pc:sldChg>
      <pc:sldChg chg="del">
        <pc:chgData name="Andreas Gschnitzer" userId="cc8bc42f4647876b" providerId="LiveId" clId="{499CE14D-8629-4804-87A6-CFC947BB6D97}" dt="2025-09-21T07:51:14.699" v="2" actId="47"/>
        <pc:sldMkLst>
          <pc:docMk/>
          <pc:sldMk cId="256100301" sldId="334"/>
        </pc:sldMkLst>
      </pc:sldChg>
      <pc:sldChg chg="del">
        <pc:chgData name="Andreas Gschnitzer" userId="cc8bc42f4647876b" providerId="LiveId" clId="{499CE14D-8629-4804-87A6-CFC947BB6D97}" dt="2025-09-21T07:51:14.699" v="2" actId="47"/>
        <pc:sldMkLst>
          <pc:docMk/>
          <pc:sldMk cId="182734060" sldId="335"/>
        </pc:sldMkLst>
      </pc:sldChg>
      <pc:sldChg chg="del">
        <pc:chgData name="Andreas Gschnitzer" userId="cc8bc42f4647876b" providerId="LiveId" clId="{499CE14D-8629-4804-87A6-CFC947BB6D97}" dt="2025-09-21T07:51:14.699" v="2" actId="47"/>
        <pc:sldMkLst>
          <pc:docMk/>
          <pc:sldMk cId="1108641471" sldId="336"/>
        </pc:sldMkLst>
      </pc:sldChg>
      <pc:sldChg chg="del">
        <pc:chgData name="Andreas Gschnitzer" userId="cc8bc42f4647876b" providerId="LiveId" clId="{499CE14D-8629-4804-87A6-CFC947BB6D97}" dt="2025-09-21T07:51:14.699" v="2" actId="47"/>
        <pc:sldMkLst>
          <pc:docMk/>
          <pc:sldMk cId="975289515" sldId="337"/>
        </pc:sldMkLst>
      </pc:sldChg>
      <pc:sldChg chg="del">
        <pc:chgData name="Andreas Gschnitzer" userId="cc8bc42f4647876b" providerId="LiveId" clId="{499CE14D-8629-4804-87A6-CFC947BB6D97}" dt="2025-09-21T07:51:14.699" v="2" actId="47"/>
        <pc:sldMkLst>
          <pc:docMk/>
          <pc:sldMk cId="336332845" sldId="338"/>
        </pc:sldMkLst>
      </pc:sldChg>
      <pc:sldChg chg="del">
        <pc:chgData name="Andreas Gschnitzer" userId="cc8bc42f4647876b" providerId="LiveId" clId="{499CE14D-8629-4804-87A6-CFC947BB6D97}" dt="2025-09-21T07:51:14.699" v="2" actId="47"/>
        <pc:sldMkLst>
          <pc:docMk/>
          <pc:sldMk cId="2675068729" sldId="339"/>
        </pc:sldMkLst>
      </pc:sldChg>
      <pc:sldChg chg="del">
        <pc:chgData name="Andreas Gschnitzer" userId="cc8bc42f4647876b" providerId="LiveId" clId="{499CE14D-8629-4804-87A6-CFC947BB6D97}" dt="2025-09-21T07:51:14.699" v="2" actId="47"/>
        <pc:sldMkLst>
          <pc:docMk/>
          <pc:sldMk cId="2890753235" sldId="340"/>
        </pc:sldMkLst>
      </pc:sldChg>
      <pc:sldChg chg="del">
        <pc:chgData name="Andreas Gschnitzer" userId="cc8bc42f4647876b" providerId="LiveId" clId="{499CE14D-8629-4804-87A6-CFC947BB6D97}" dt="2025-09-21T07:51:14.699" v="2" actId="47"/>
        <pc:sldMkLst>
          <pc:docMk/>
          <pc:sldMk cId="2243712049" sldId="341"/>
        </pc:sldMkLst>
      </pc:sldChg>
      <pc:sldChg chg="del">
        <pc:chgData name="Andreas Gschnitzer" userId="cc8bc42f4647876b" providerId="LiveId" clId="{499CE14D-8629-4804-87A6-CFC947BB6D97}" dt="2025-09-21T07:51:14.699" v="2" actId="47"/>
        <pc:sldMkLst>
          <pc:docMk/>
          <pc:sldMk cId="2972054151" sldId="342"/>
        </pc:sldMkLst>
      </pc:sldChg>
      <pc:sldChg chg="del">
        <pc:chgData name="Andreas Gschnitzer" userId="cc8bc42f4647876b" providerId="LiveId" clId="{499CE14D-8629-4804-87A6-CFC947BB6D97}" dt="2025-09-21T07:51:14.699" v="2" actId="47"/>
        <pc:sldMkLst>
          <pc:docMk/>
          <pc:sldMk cId="2823169727" sldId="343"/>
        </pc:sldMkLst>
      </pc:sldChg>
      <pc:sldChg chg="del">
        <pc:chgData name="Andreas Gschnitzer" userId="cc8bc42f4647876b" providerId="LiveId" clId="{499CE14D-8629-4804-87A6-CFC947BB6D97}" dt="2025-09-21T07:51:14.699" v="2" actId="47"/>
        <pc:sldMkLst>
          <pc:docMk/>
          <pc:sldMk cId="3342205962" sldId="344"/>
        </pc:sldMkLst>
      </pc:sldChg>
      <pc:sldChg chg="del">
        <pc:chgData name="Andreas Gschnitzer" userId="cc8bc42f4647876b" providerId="LiveId" clId="{499CE14D-8629-4804-87A6-CFC947BB6D97}" dt="2025-09-21T07:51:14.699" v="2" actId="47"/>
        <pc:sldMkLst>
          <pc:docMk/>
          <pc:sldMk cId="1216721598" sldId="345"/>
        </pc:sldMkLst>
      </pc:sldChg>
      <pc:sldChg chg="del">
        <pc:chgData name="Andreas Gschnitzer" userId="cc8bc42f4647876b" providerId="LiveId" clId="{499CE14D-8629-4804-87A6-CFC947BB6D97}" dt="2025-09-21T07:51:14.699" v="2" actId="47"/>
        <pc:sldMkLst>
          <pc:docMk/>
          <pc:sldMk cId="1753766566" sldId="346"/>
        </pc:sldMkLst>
      </pc:sldChg>
      <pc:sldChg chg="del">
        <pc:chgData name="Andreas Gschnitzer" userId="cc8bc42f4647876b" providerId="LiveId" clId="{499CE14D-8629-4804-87A6-CFC947BB6D97}" dt="2025-09-21T07:51:14.699" v="2" actId="47"/>
        <pc:sldMkLst>
          <pc:docMk/>
          <pc:sldMk cId="2060742306" sldId="347"/>
        </pc:sldMkLst>
      </pc:sldChg>
      <pc:sldChg chg="del">
        <pc:chgData name="Andreas Gschnitzer" userId="cc8bc42f4647876b" providerId="LiveId" clId="{499CE14D-8629-4804-87A6-CFC947BB6D97}" dt="2025-09-21T07:51:14.699" v="2" actId="47"/>
        <pc:sldMkLst>
          <pc:docMk/>
          <pc:sldMk cId="3572531957" sldId="348"/>
        </pc:sldMkLst>
      </pc:sldChg>
      <pc:sldChg chg="del">
        <pc:chgData name="Andreas Gschnitzer" userId="cc8bc42f4647876b" providerId="LiveId" clId="{499CE14D-8629-4804-87A6-CFC947BB6D97}" dt="2025-09-21T07:51:14.699" v="2" actId="47"/>
        <pc:sldMkLst>
          <pc:docMk/>
          <pc:sldMk cId="3500426357" sldId="349"/>
        </pc:sldMkLst>
      </pc:sldChg>
      <pc:sldChg chg="del">
        <pc:chgData name="Andreas Gschnitzer" userId="cc8bc42f4647876b" providerId="LiveId" clId="{499CE14D-8629-4804-87A6-CFC947BB6D97}" dt="2025-09-21T07:51:14.699" v="2" actId="47"/>
        <pc:sldMkLst>
          <pc:docMk/>
          <pc:sldMk cId="2260325079" sldId="350"/>
        </pc:sldMkLst>
      </pc:sldChg>
      <pc:sldChg chg="del">
        <pc:chgData name="Andreas Gschnitzer" userId="cc8bc42f4647876b" providerId="LiveId" clId="{499CE14D-8629-4804-87A6-CFC947BB6D97}" dt="2025-09-21T07:51:14.699" v="2" actId="47"/>
        <pc:sldMkLst>
          <pc:docMk/>
          <pc:sldMk cId="1068417814" sldId="351"/>
        </pc:sldMkLst>
      </pc:sldChg>
      <pc:sldChg chg="del">
        <pc:chgData name="Andreas Gschnitzer" userId="cc8bc42f4647876b" providerId="LiveId" clId="{499CE14D-8629-4804-87A6-CFC947BB6D97}" dt="2025-09-21T07:51:14.699" v="2" actId="47"/>
        <pc:sldMkLst>
          <pc:docMk/>
          <pc:sldMk cId="4156260177" sldId="352"/>
        </pc:sldMkLst>
      </pc:sldChg>
      <pc:sldChg chg="del">
        <pc:chgData name="Andreas Gschnitzer" userId="cc8bc42f4647876b" providerId="LiveId" clId="{499CE14D-8629-4804-87A6-CFC947BB6D97}" dt="2025-09-21T07:51:14.699" v="2" actId="47"/>
        <pc:sldMkLst>
          <pc:docMk/>
          <pc:sldMk cId="2417787507" sldId="353"/>
        </pc:sldMkLst>
      </pc:sldChg>
      <pc:sldChg chg="del">
        <pc:chgData name="Andreas Gschnitzer" userId="cc8bc42f4647876b" providerId="LiveId" clId="{499CE14D-8629-4804-87A6-CFC947BB6D97}" dt="2025-09-21T07:51:14.699" v="2" actId="47"/>
        <pc:sldMkLst>
          <pc:docMk/>
          <pc:sldMk cId="3091568507" sldId="354"/>
        </pc:sldMkLst>
      </pc:sldChg>
      <pc:sldChg chg="del">
        <pc:chgData name="Andreas Gschnitzer" userId="cc8bc42f4647876b" providerId="LiveId" clId="{499CE14D-8629-4804-87A6-CFC947BB6D97}" dt="2025-09-21T07:51:14.699" v="2" actId="47"/>
        <pc:sldMkLst>
          <pc:docMk/>
          <pc:sldMk cId="1341253207" sldId="355"/>
        </pc:sldMkLst>
      </pc:sldChg>
      <pc:sldChg chg="del">
        <pc:chgData name="Andreas Gschnitzer" userId="cc8bc42f4647876b" providerId="LiveId" clId="{499CE14D-8629-4804-87A6-CFC947BB6D97}" dt="2025-09-21T07:51:14.699" v="2" actId="47"/>
        <pc:sldMkLst>
          <pc:docMk/>
          <pc:sldMk cId="822101362" sldId="356"/>
        </pc:sldMkLst>
      </pc:sldChg>
      <pc:sldChg chg="del">
        <pc:chgData name="Andreas Gschnitzer" userId="cc8bc42f4647876b" providerId="LiveId" clId="{499CE14D-8629-4804-87A6-CFC947BB6D97}" dt="2025-09-21T07:51:14.699" v="2" actId="47"/>
        <pc:sldMkLst>
          <pc:docMk/>
          <pc:sldMk cId="1261543417" sldId="357"/>
        </pc:sldMkLst>
      </pc:sldChg>
      <pc:sldChg chg="del">
        <pc:chgData name="Andreas Gschnitzer" userId="cc8bc42f4647876b" providerId="LiveId" clId="{499CE14D-8629-4804-87A6-CFC947BB6D97}" dt="2025-09-21T07:51:14.699" v="2" actId="47"/>
        <pc:sldMkLst>
          <pc:docMk/>
          <pc:sldMk cId="682091395" sldId="358"/>
        </pc:sldMkLst>
      </pc:sldChg>
      <pc:sldChg chg="del">
        <pc:chgData name="Andreas Gschnitzer" userId="cc8bc42f4647876b" providerId="LiveId" clId="{499CE14D-8629-4804-87A6-CFC947BB6D97}" dt="2025-09-21T07:51:14.699" v="2" actId="47"/>
        <pc:sldMkLst>
          <pc:docMk/>
          <pc:sldMk cId="2860309730" sldId="359"/>
        </pc:sldMkLst>
      </pc:sldChg>
      <pc:sldChg chg="del">
        <pc:chgData name="Andreas Gschnitzer" userId="cc8bc42f4647876b" providerId="LiveId" clId="{499CE14D-8629-4804-87A6-CFC947BB6D97}" dt="2025-09-21T07:51:14.699" v="2" actId="47"/>
        <pc:sldMkLst>
          <pc:docMk/>
          <pc:sldMk cId="1137186567" sldId="360"/>
        </pc:sldMkLst>
      </pc:sldChg>
      <pc:sldChg chg="del">
        <pc:chgData name="Andreas Gschnitzer" userId="cc8bc42f4647876b" providerId="LiveId" clId="{499CE14D-8629-4804-87A6-CFC947BB6D97}" dt="2025-09-21T07:51:14.699" v="2" actId="47"/>
        <pc:sldMkLst>
          <pc:docMk/>
          <pc:sldMk cId="4058399820" sldId="361"/>
        </pc:sldMkLst>
      </pc:sldChg>
      <pc:sldChg chg="del">
        <pc:chgData name="Andreas Gschnitzer" userId="cc8bc42f4647876b" providerId="LiveId" clId="{499CE14D-8629-4804-87A6-CFC947BB6D97}" dt="2025-09-21T07:51:14.699" v="2" actId="47"/>
        <pc:sldMkLst>
          <pc:docMk/>
          <pc:sldMk cId="2271251063" sldId="362"/>
        </pc:sldMkLst>
      </pc:sldChg>
      <pc:sldChg chg="del">
        <pc:chgData name="Andreas Gschnitzer" userId="cc8bc42f4647876b" providerId="LiveId" clId="{499CE14D-8629-4804-87A6-CFC947BB6D97}" dt="2025-09-21T07:51:14.699" v="2" actId="47"/>
        <pc:sldMkLst>
          <pc:docMk/>
          <pc:sldMk cId="3195705115" sldId="363"/>
        </pc:sldMkLst>
      </pc:sldChg>
      <pc:sldChg chg="del">
        <pc:chgData name="Andreas Gschnitzer" userId="cc8bc42f4647876b" providerId="LiveId" clId="{499CE14D-8629-4804-87A6-CFC947BB6D97}" dt="2025-09-21T07:51:14.699" v="2" actId="47"/>
        <pc:sldMkLst>
          <pc:docMk/>
          <pc:sldMk cId="3932996250" sldId="364"/>
        </pc:sldMkLst>
      </pc:sldChg>
      <pc:sldChg chg="del">
        <pc:chgData name="Andreas Gschnitzer" userId="cc8bc42f4647876b" providerId="LiveId" clId="{499CE14D-8629-4804-87A6-CFC947BB6D97}" dt="2025-09-21T07:51:14.699" v="2" actId="47"/>
        <pc:sldMkLst>
          <pc:docMk/>
          <pc:sldMk cId="2452393099" sldId="365"/>
        </pc:sldMkLst>
      </pc:sldChg>
      <pc:sldChg chg="del">
        <pc:chgData name="Andreas Gschnitzer" userId="cc8bc42f4647876b" providerId="LiveId" clId="{499CE14D-8629-4804-87A6-CFC947BB6D97}" dt="2025-09-21T07:51:14.699" v="2" actId="47"/>
        <pc:sldMkLst>
          <pc:docMk/>
          <pc:sldMk cId="4234014643" sldId="366"/>
        </pc:sldMkLst>
      </pc:sldChg>
      <pc:sldChg chg="del">
        <pc:chgData name="Andreas Gschnitzer" userId="cc8bc42f4647876b" providerId="LiveId" clId="{499CE14D-8629-4804-87A6-CFC947BB6D97}" dt="2025-09-21T07:51:14.699" v="2" actId="47"/>
        <pc:sldMkLst>
          <pc:docMk/>
          <pc:sldMk cId="3848011942" sldId="367"/>
        </pc:sldMkLst>
      </pc:sldChg>
      <pc:sldChg chg="del">
        <pc:chgData name="Andreas Gschnitzer" userId="cc8bc42f4647876b" providerId="LiveId" clId="{499CE14D-8629-4804-87A6-CFC947BB6D97}" dt="2025-09-21T07:51:14.699" v="2" actId="47"/>
        <pc:sldMkLst>
          <pc:docMk/>
          <pc:sldMk cId="1937012375" sldId="368"/>
        </pc:sldMkLst>
      </pc:sldChg>
      <pc:sldChg chg="del">
        <pc:chgData name="Andreas Gschnitzer" userId="cc8bc42f4647876b" providerId="LiveId" clId="{499CE14D-8629-4804-87A6-CFC947BB6D97}" dt="2025-09-21T07:51:14.699" v="2" actId="47"/>
        <pc:sldMkLst>
          <pc:docMk/>
          <pc:sldMk cId="2246839795" sldId="369"/>
        </pc:sldMkLst>
      </pc:sldChg>
      <pc:sldChg chg="del">
        <pc:chgData name="Andreas Gschnitzer" userId="cc8bc42f4647876b" providerId="LiveId" clId="{499CE14D-8629-4804-87A6-CFC947BB6D97}" dt="2025-09-21T07:51:14.699" v="2" actId="47"/>
        <pc:sldMkLst>
          <pc:docMk/>
          <pc:sldMk cId="2473762594" sldId="370"/>
        </pc:sldMkLst>
      </pc:sldChg>
      <pc:sldChg chg="del">
        <pc:chgData name="Andreas Gschnitzer" userId="cc8bc42f4647876b" providerId="LiveId" clId="{499CE14D-8629-4804-87A6-CFC947BB6D97}" dt="2025-09-21T07:51:14.699" v="2" actId="47"/>
        <pc:sldMkLst>
          <pc:docMk/>
          <pc:sldMk cId="1801943241" sldId="371"/>
        </pc:sldMkLst>
      </pc:sldChg>
      <pc:sldChg chg="del">
        <pc:chgData name="Andreas Gschnitzer" userId="cc8bc42f4647876b" providerId="LiveId" clId="{499CE14D-8629-4804-87A6-CFC947BB6D97}" dt="2025-09-21T07:51:14.699" v="2" actId="47"/>
        <pc:sldMkLst>
          <pc:docMk/>
          <pc:sldMk cId="2816846294" sldId="372"/>
        </pc:sldMkLst>
      </pc:sldChg>
      <pc:sldChg chg="del">
        <pc:chgData name="Andreas Gschnitzer" userId="cc8bc42f4647876b" providerId="LiveId" clId="{499CE14D-8629-4804-87A6-CFC947BB6D97}" dt="2025-09-21T07:51:14.699" v="2" actId="47"/>
        <pc:sldMkLst>
          <pc:docMk/>
          <pc:sldMk cId="2266282077" sldId="373"/>
        </pc:sldMkLst>
      </pc:sldChg>
      <pc:sldChg chg="del">
        <pc:chgData name="Andreas Gschnitzer" userId="cc8bc42f4647876b" providerId="LiveId" clId="{499CE14D-8629-4804-87A6-CFC947BB6D97}" dt="2025-09-21T07:51:14.699" v="2" actId="47"/>
        <pc:sldMkLst>
          <pc:docMk/>
          <pc:sldMk cId="4254222362" sldId="374"/>
        </pc:sldMkLst>
      </pc:sldChg>
      <pc:sldChg chg="del">
        <pc:chgData name="Andreas Gschnitzer" userId="cc8bc42f4647876b" providerId="LiveId" clId="{499CE14D-8629-4804-87A6-CFC947BB6D97}" dt="2025-09-21T07:51:14.699" v="2" actId="47"/>
        <pc:sldMkLst>
          <pc:docMk/>
          <pc:sldMk cId="1825314387" sldId="375"/>
        </pc:sldMkLst>
      </pc:sldChg>
      <pc:sldChg chg="del">
        <pc:chgData name="Andreas Gschnitzer" userId="cc8bc42f4647876b" providerId="LiveId" clId="{499CE14D-8629-4804-87A6-CFC947BB6D97}" dt="2025-09-21T07:51:14.699" v="2" actId="47"/>
        <pc:sldMkLst>
          <pc:docMk/>
          <pc:sldMk cId="591732623" sldId="376"/>
        </pc:sldMkLst>
      </pc:sldChg>
      <pc:sldChg chg="del">
        <pc:chgData name="Andreas Gschnitzer" userId="cc8bc42f4647876b" providerId="LiveId" clId="{499CE14D-8629-4804-87A6-CFC947BB6D97}" dt="2025-09-21T07:51:14.699" v="2" actId="47"/>
        <pc:sldMkLst>
          <pc:docMk/>
          <pc:sldMk cId="1114745995" sldId="377"/>
        </pc:sldMkLst>
      </pc:sldChg>
      <pc:sldChg chg="del">
        <pc:chgData name="Andreas Gschnitzer" userId="cc8bc42f4647876b" providerId="LiveId" clId="{499CE14D-8629-4804-87A6-CFC947BB6D97}" dt="2025-09-21T07:51:14.699" v="2" actId="47"/>
        <pc:sldMkLst>
          <pc:docMk/>
          <pc:sldMk cId="1473839880" sldId="378"/>
        </pc:sldMkLst>
      </pc:sldChg>
      <pc:sldChg chg="del">
        <pc:chgData name="Andreas Gschnitzer" userId="cc8bc42f4647876b" providerId="LiveId" clId="{499CE14D-8629-4804-87A6-CFC947BB6D97}" dt="2025-09-21T07:51:14.699" v="2" actId="47"/>
        <pc:sldMkLst>
          <pc:docMk/>
          <pc:sldMk cId="38384313" sldId="379"/>
        </pc:sldMkLst>
      </pc:sldChg>
      <pc:sldChg chg="del">
        <pc:chgData name="Andreas Gschnitzer" userId="cc8bc42f4647876b" providerId="LiveId" clId="{499CE14D-8629-4804-87A6-CFC947BB6D97}" dt="2025-09-21T07:51:14.699" v="2" actId="47"/>
        <pc:sldMkLst>
          <pc:docMk/>
          <pc:sldMk cId="3407025477" sldId="380"/>
        </pc:sldMkLst>
      </pc:sldChg>
      <pc:sldChg chg="del">
        <pc:chgData name="Andreas Gschnitzer" userId="cc8bc42f4647876b" providerId="LiveId" clId="{499CE14D-8629-4804-87A6-CFC947BB6D97}" dt="2025-09-21T07:51:14.699" v="2" actId="47"/>
        <pc:sldMkLst>
          <pc:docMk/>
          <pc:sldMk cId="206490707" sldId="381"/>
        </pc:sldMkLst>
      </pc:sldChg>
      <pc:sldChg chg="del">
        <pc:chgData name="Andreas Gschnitzer" userId="cc8bc42f4647876b" providerId="LiveId" clId="{499CE14D-8629-4804-87A6-CFC947BB6D97}" dt="2025-09-21T07:51:14.699" v="2" actId="47"/>
        <pc:sldMkLst>
          <pc:docMk/>
          <pc:sldMk cId="2088247159" sldId="382"/>
        </pc:sldMkLst>
      </pc:sldChg>
      <pc:sldChg chg="del">
        <pc:chgData name="Andreas Gschnitzer" userId="cc8bc42f4647876b" providerId="LiveId" clId="{499CE14D-8629-4804-87A6-CFC947BB6D97}" dt="2025-09-21T07:51:45.613" v="53" actId="47"/>
        <pc:sldMkLst>
          <pc:docMk/>
          <pc:sldMk cId="3326067673" sldId="383"/>
        </pc:sldMkLst>
      </pc:sldChg>
      <pc:sldChg chg="addSp delSp modSp del mod">
        <pc:chgData name="Andreas Gschnitzer" userId="cc8bc42f4647876b" providerId="LiveId" clId="{499CE14D-8629-4804-87A6-CFC947BB6D97}" dt="2025-09-21T08:19:28.081" v="887" actId="47"/>
        <pc:sldMkLst>
          <pc:docMk/>
          <pc:sldMk cId="812348409" sldId="384"/>
        </pc:sldMkLst>
      </pc:sldChg>
      <pc:sldChg chg="del">
        <pc:chgData name="Andreas Gschnitzer" userId="cc8bc42f4647876b" providerId="LiveId" clId="{499CE14D-8629-4804-87A6-CFC947BB6D97}" dt="2025-09-21T07:51:14.699" v="2" actId="47"/>
        <pc:sldMkLst>
          <pc:docMk/>
          <pc:sldMk cId="1875014958" sldId="385"/>
        </pc:sldMkLst>
      </pc:sldChg>
      <pc:sldChg chg="del">
        <pc:chgData name="Andreas Gschnitzer" userId="cc8bc42f4647876b" providerId="LiveId" clId="{499CE14D-8629-4804-87A6-CFC947BB6D97}" dt="2025-09-21T07:51:45.185" v="51" actId="47"/>
        <pc:sldMkLst>
          <pc:docMk/>
          <pc:sldMk cId="3311451968" sldId="386"/>
        </pc:sldMkLst>
      </pc:sldChg>
      <pc:sldChg chg="del">
        <pc:chgData name="Andreas Gschnitzer" userId="cc8bc42f4647876b" providerId="LiveId" clId="{499CE14D-8629-4804-87A6-CFC947BB6D97}" dt="2025-09-21T07:51:45.395" v="52" actId="47"/>
        <pc:sldMkLst>
          <pc:docMk/>
          <pc:sldMk cId="2879112452" sldId="387"/>
        </pc:sldMkLst>
      </pc:sldChg>
      <pc:sldChg chg="del">
        <pc:chgData name="Andreas Gschnitzer" userId="cc8bc42f4647876b" providerId="LiveId" clId="{499CE14D-8629-4804-87A6-CFC947BB6D97}" dt="2025-09-21T07:51:44.741" v="49" actId="47"/>
        <pc:sldMkLst>
          <pc:docMk/>
          <pc:sldMk cId="1127650264" sldId="388"/>
        </pc:sldMkLst>
      </pc:sldChg>
      <pc:sldChg chg="del">
        <pc:chgData name="Andreas Gschnitzer" userId="cc8bc42f4647876b" providerId="LiveId" clId="{499CE14D-8629-4804-87A6-CFC947BB6D97}" dt="2025-09-21T07:51:44.948" v="50" actId="47"/>
        <pc:sldMkLst>
          <pc:docMk/>
          <pc:sldMk cId="1932827727" sldId="389"/>
        </pc:sldMkLst>
      </pc:sldChg>
      <pc:sldChg chg="del">
        <pc:chgData name="Andreas Gschnitzer" userId="cc8bc42f4647876b" providerId="LiveId" clId="{499CE14D-8629-4804-87A6-CFC947BB6D97}" dt="2025-09-21T07:51:44.242" v="46" actId="47"/>
        <pc:sldMkLst>
          <pc:docMk/>
          <pc:sldMk cId="3038431089" sldId="390"/>
        </pc:sldMkLst>
      </pc:sldChg>
      <pc:sldChg chg="del">
        <pc:chgData name="Andreas Gschnitzer" userId="cc8bc42f4647876b" providerId="LiveId" clId="{499CE14D-8629-4804-87A6-CFC947BB6D97}" dt="2025-09-21T07:51:44.565" v="48" actId="47"/>
        <pc:sldMkLst>
          <pc:docMk/>
          <pc:sldMk cId="2166067409" sldId="391"/>
        </pc:sldMkLst>
      </pc:sldChg>
      <pc:sldChg chg="del">
        <pc:chgData name="Andreas Gschnitzer" userId="cc8bc42f4647876b" providerId="LiveId" clId="{499CE14D-8629-4804-87A6-CFC947BB6D97}" dt="2025-09-21T07:51:43.689" v="43" actId="47"/>
        <pc:sldMkLst>
          <pc:docMk/>
          <pc:sldMk cId="3333241593" sldId="392"/>
        </pc:sldMkLst>
      </pc:sldChg>
      <pc:sldChg chg="del">
        <pc:chgData name="Andreas Gschnitzer" userId="cc8bc42f4647876b" providerId="LiveId" clId="{499CE14D-8629-4804-87A6-CFC947BB6D97}" dt="2025-09-21T07:51:43.926" v="44" actId="47"/>
        <pc:sldMkLst>
          <pc:docMk/>
          <pc:sldMk cId="879070562" sldId="393"/>
        </pc:sldMkLst>
      </pc:sldChg>
      <pc:sldChg chg="del">
        <pc:chgData name="Andreas Gschnitzer" userId="cc8bc42f4647876b" providerId="LiveId" clId="{499CE14D-8629-4804-87A6-CFC947BB6D97}" dt="2025-09-21T07:51:44.069" v="45" actId="47"/>
        <pc:sldMkLst>
          <pc:docMk/>
          <pc:sldMk cId="682709536" sldId="394"/>
        </pc:sldMkLst>
      </pc:sldChg>
      <pc:sldChg chg="del">
        <pc:chgData name="Andreas Gschnitzer" userId="cc8bc42f4647876b" providerId="LiveId" clId="{499CE14D-8629-4804-87A6-CFC947BB6D97}" dt="2025-09-21T07:51:44.410" v="47" actId="47"/>
        <pc:sldMkLst>
          <pc:docMk/>
          <pc:sldMk cId="3295620162" sldId="395"/>
        </pc:sldMkLst>
      </pc:sldChg>
      <pc:sldChg chg="del">
        <pc:chgData name="Andreas Gschnitzer" userId="cc8bc42f4647876b" providerId="LiveId" clId="{499CE14D-8629-4804-87A6-CFC947BB6D97}" dt="2025-09-21T07:51:42.940" v="39" actId="47"/>
        <pc:sldMkLst>
          <pc:docMk/>
          <pc:sldMk cId="4249799430" sldId="396"/>
        </pc:sldMkLst>
      </pc:sldChg>
      <pc:sldChg chg="del">
        <pc:chgData name="Andreas Gschnitzer" userId="cc8bc42f4647876b" providerId="LiveId" clId="{499CE14D-8629-4804-87A6-CFC947BB6D97}" dt="2025-09-21T07:51:43.249" v="41" actId="47"/>
        <pc:sldMkLst>
          <pc:docMk/>
          <pc:sldMk cId="3054157540" sldId="397"/>
        </pc:sldMkLst>
      </pc:sldChg>
      <pc:sldChg chg="del">
        <pc:chgData name="Andreas Gschnitzer" userId="cc8bc42f4647876b" providerId="LiveId" clId="{499CE14D-8629-4804-87A6-CFC947BB6D97}" dt="2025-09-21T07:51:43.397" v="42" actId="47"/>
        <pc:sldMkLst>
          <pc:docMk/>
          <pc:sldMk cId="4274377300" sldId="398"/>
        </pc:sldMkLst>
      </pc:sldChg>
      <pc:sldChg chg="del">
        <pc:chgData name="Andreas Gschnitzer" userId="cc8bc42f4647876b" providerId="LiveId" clId="{499CE14D-8629-4804-87A6-CFC947BB6D97}" dt="2025-09-21T07:51:42.622" v="37" actId="47"/>
        <pc:sldMkLst>
          <pc:docMk/>
          <pc:sldMk cId="2970785485" sldId="399"/>
        </pc:sldMkLst>
      </pc:sldChg>
      <pc:sldChg chg="del">
        <pc:chgData name="Andreas Gschnitzer" userId="cc8bc42f4647876b" providerId="LiveId" clId="{499CE14D-8629-4804-87A6-CFC947BB6D97}" dt="2025-09-21T07:51:42.790" v="38" actId="47"/>
        <pc:sldMkLst>
          <pc:docMk/>
          <pc:sldMk cId="1885845030" sldId="400"/>
        </pc:sldMkLst>
      </pc:sldChg>
      <pc:sldChg chg="del">
        <pc:chgData name="Andreas Gschnitzer" userId="cc8bc42f4647876b" providerId="LiveId" clId="{499CE14D-8629-4804-87A6-CFC947BB6D97}" dt="2025-09-21T07:51:43.102" v="40" actId="47"/>
        <pc:sldMkLst>
          <pc:docMk/>
          <pc:sldMk cId="2315369872" sldId="401"/>
        </pc:sldMkLst>
      </pc:sldChg>
      <pc:sldChg chg="del">
        <pc:chgData name="Andreas Gschnitzer" userId="cc8bc42f4647876b" providerId="LiveId" clId="{499CE14D-8629-4804-87A6-CFC947BB6D97}" dt="2025-09-21T07:51:41.999" v="33" actId="47"/>
        <pc:sldMkLst>
          <pc:docMk/>
          <pc:sldMk cId="2354543719" sldId="402"/>
        </pc:sldMkLst>
      </pc:sldChg>
      <pc:sldChg chg="del">
        <pc:chgData name="Andreas Gschnitzer" userId="cc8bc42f4647876b" providerId="LiveId" clId="{499CE14D-8629-4804-87A6-CFC947BB6D97}" dt="2025-09-21T07:51:42.302" v="35" actId="47"/>
        <pc:sldMkLst>
          <pc:docMk/>
          <pc:sldMk cId="1113570783" sldId="403"/>
        </pc:sldMkLst>
      </pc:sldChg>
      <pc:sldChg chg="del">
        <pc:chgData name="Andreas Gschnitzer" userId="cc8bc42f4647876b" providerId="LiveId" clId="{499CE14D-8629-4804-87A6-CFC947BB6D97}" dt="2025-09-21T07:51:42.451" v="36" actId="47"/>
        <pc:sldMkLst>
          <pc:docMk/>
          <pc:sldMk cId="3952818612" sldId="404"/>
        </pc:sldMkLst>
      </pc:sldChg>
      <pc:sldChg chg="del">
        <pc:chgData name="Andreas Gschnitzer" userId="cc8bc42f4647876b" providerId="LiveId" clId="{499CE14D-8629-4804-87A6-CFC947BB6D97}" dt="2025-09-21T07:51:41.497" v="30" actId="47"/>
        <pc:sldMkLst>
          <pc:docMk/>
          <pc:sldMk cId="1183144288" sldId="405"/>
        </pc:sldMkLst>
      </pc:sldChg>
      <pc:sldChg chg="del">
        <pc:chgData name="Andreas Gschnitzer" userId="cc8bc42f4647876b" providerId="LiveId" clId="{499CE14D-8629-4804-87A6-CFC947BB6D97}" dt="2025-09-21T07:51:41.827" v="32" actId="47"/>
        <pc:sldMkLst>
          <pc:docMk/>
          <pc:sldMk cId="2070146074" sldId="406"/>
        </pc:sldMkLst>
      </pc:sldChg>
      <pc:sldChg chg="del">
        <pc:chgData name="Andreas Gschnitzer" userId="cc8bc42f4647876b" providerId="LiveId" clId="{499CE14D-8629-4804-87A6-CFC947BB6D97}" dt="2025-09-21T07:51:42.151" v="34" actId="47"/>
        <pc:sldMkLst>
          <pc:docMk/>
          <pc:sldMk cId="829148504" sldId="407"/>
        </pc:sldMkLst>
      </pc:sldChg>
      <pc:sldChg chg="del">
        <pc:chgData name="Andreas Gschnitzer" userId="cc8bc42f4647876b" providerId="LiveId" clId="{499CE14D-8629-4804-87A6-CFC947BB6D97}" dt="2025-09-21T07:51:41.190" v="28" actId="47"/>
        <pc:sldMkLst>
          <pc:docMk/>
          <pc:sldMk cId="4091516238" sldId="408"/>
        </pc:sldMkLst>
      </pc:sldChg>
      <pc:sldChg chg="del">
        <pc:chgData name="Andreas Gschnitzer" userId="cc8bc42f4647876b" providerId="LiveId" clId="{499CE14D-8629-4804-87A6-CFC947BB6D97}" dt="2025-09-21T07:51:41.328" v="29" actId="47"/>
        <pc:sldMkLst>
          <pc:docMk/>
          <pc:sldMk cId="3219366246" sldId="409"/>
        </pc:sldMkLst>
      </pc:sldChg>
      <pc:sldChg chg="del">
        <pc:chgData name="Andreas Gschnitzer" userId="cc8bc42f4647876b" providerId="LiveId" clId="{499CE14D-8629-4804-87A6-CFC947BB6D97}" dt="2025-09-21T07:51:41.678" v="31" actId="47"/>
        <pc:sldMkLst>
          <pc:docMk/>
          <pc:sldMk cId="2114739808" sldId="410"/>
        </pc:sldMkLst>
      </pc:sldChg>
      <pc:sldChg chg="del">
        <pc:chgData name="Andreas Gschnitzer" userId="cc8bc42f4647876b" providerId="LiveId" clId="{499CE14D-8629-4804-87A6-CFC947BB6D97}" dt="2025-09-21T07:51:40.708" v="25" actId="47"/>
        <pc:sldMkLst>
          <pc:docMk/>
          <pc:sldMk cId="3417487767" sldId="411"/>
        </pc:sldMkLst>
      </pc:sldChg>
      <pc:sldChg chg="del">
        <pc:chgData name="Andreas Gschnitzer" userId="cc8bc42f4647876b" providerId="LiveId" clId="{499CE14D-8629-4804-87A6-CFC947BB6D97}" dt="2025-09-21T07:51:40.863" v="26" actId="47"/>
        <pc:sldMkLst>
          <pc:docMk/>
          <pc:sldMk cId="3946709970" sldId="412"/>
        </pc:sldMkLst>
      </pc:sldChg>
      <pc:sldChg chg="del">
        <pc:chgData name="Andreas Gschnitzer" userId="cc8bc42f4647876b" providerId="LiveId" clId="{499CE14D-8629-4804-87A6-CFC947BB6D97}" dt="2025-09-21T07:51:41.014" v="27" actId="47"/>
        <pc:sldMkLst>
          <pc:docMk/>
          <pc:sldMk cId="2650018213" sldId="413"/>
        </pc:sldMkLst>
      </pc:sldChg>
      <pc:sldChg chg="del">
        <pc:chgData name="Andreas Gschnitzer" userId="cc8bc42f4647876b" providerId="LiveId" clId="{499CE14D-8629-4804-87A6-CFC947BB6D97}" dt="2025-09-21T07:51:39.922" v="22" actId="47"/>
        <pc:sldMkLst>
          <pc:docMk/>
          <pc:sldMk cId="626019519" sldId="414"/>
        </pc:sldMkLst>
      </pc:sldChg>
      <pc:sldChg chg="del">
        <pc:chgData name="Andreas Gschnitzer" userId="cc8bc42f4647876b" providerId="LiveId" clId="{499CE14D-8629-4804-87A6-CFC947BB6D97}" dt="2025-09-21T07:51:40.359" v="23" actId="47"/>
        <pc:sldMkLst>
          <pc:docMk/>
          <pc:sldMk cId="3554069822" sldId="415"/>
        </pc:sldMkLst>
      </pc:sldChg>
      <pc:sldChg chg="del">
        <pc:chgData name="Andreas Gschnitzer" userId="cc8bc42f4647876b" providerId="LiveId" clId="{499CE14D-8629-4804-87A6-CFC947BB6D97}" dt="2025-09-21T07:51:40.526" v="24" actId="47"/>
        <pc:sldMkLst>
          <pc:docMk/>
          <pc:sldMk cId="2669546695" sldId="416"/>
        </pc:sldMkLst>
      </pc:sldChg>
      <pc:sldChg chg="del">
        <pc:chgData name="Andreas Gschnitzer" userId="cc8bc42f4647876b" providerId="LiveId" clId="{499CE14D-8629-4804-87A6-CFC947BB6D97}" dt="2025-09-21T07:51:39.627" v="20" actId="47"/>
        <pc:sldMkLst>
          <pc:docMk/>
          <pc:sldMk cId="1085930785" sldId="417"/>
        </pc:sldMkLst>
      </pc:sldChg>
      <pc:sldChg chg="del">
        <pc:chgData name="Andreas Gschnitzer" userId="cc8bc42f4647876b" providerId="LiveId" clId="{499CE14D-8629-4804-87A6-CFC947BB6D97}" dt="2025-09-21T07:51:39.786" v="21" actId="47"/>
        <pc:sldMkLst>
          <pc:docMk/>
          <pc:sldMk cId="136219800" sldId="418"/>
        </pc:sldMkLst>
      </pc:sldChg>
      <pc:sldChg chg="del">
        <pc:chgData name="Andreas Gschnitzer" userId="cc8bc42f4647876b" providerId="LiveId" clId="{499CE14D-8629-4804-87A6-CFC947BB6D97}" dt="2025-09-21T07:51:39.307" v="18" actId="47"/>
        <pc:sldMkLst>
          <pc:docMk/>
          <pc:sldMk cId="3589505028" sldId="419"/>
        </pc:sldMkLst>
      </pc:sldChg>
      <pc:sldChg chg="del">
        <pc:chgData name="Andreas Gschnitzer" userId="cc8bc42f4647876b" providerId="LiveId" clId="{499CE14D-8629-4804-87A6-CFC947BB6D97}" dt="2025-09-21T07:51:39.459" v="19" actId="47"/>
        <pc:sldMkLst>
          <pc:docMk/>
          <pc:sldMk cId="817190414" sldId="420"/>
        </pc:sldMkLst>
      </pc:sldChg>
      <pc:sldChg chg="del">
        <pc:chgData name="Andreas Gschnitzer" userId="cc8bc42f4647876b" providerId="LiveId" clId="{499CE14D-8629-4804-87A6-CFC947BB6D97}" dt="2025-09-21T07:51:38.699" v="14" actId="47"/>
        <pc:sldMkLst>
          <pc:docMk/>
          <pc:sldMk cId="1586827823" sldId="421"/>
        </pc:sldMkLst>
      </pc:sldChg>
      <pc:sldChg chg="del">
        <pc:chgData name="Andreas Gschnitzer" userId="cc8bc42f4647876b" providerId="LiveId" clId="{499CE14D-8629-4804-87A6-CFC947BB6D97}" dt="2025-09-21T07:51:39" v="16" actId="47"/>
        <pc:sldMkLst>
          <pc:docMk/>
          <pc:sldMk cId="3678590124" sldId="422"/>
        </pc:sldMkLst>
      </pc:sldChg>
      <pc:sldChg chg="del">
        <pc:chgData name="Andreas Gschnitzer" userId="cc8bc42f4647876b" providerId="LiveId" clId="{499CE14D-8629-4804-87A6-CFC947BB6D97}" dt="2025-09-21T07:51:39.144" v="17" actId="47"/>
        <pc:sldMkLst>
          <pc:docMk/>
          <pc:sldMk cId="12855576" sldId="423"/>
        </pc:sldMkLst>
      </pc:sldChg>
      <pc:sldChg chg="del">
        <pc:chgData name="Andreas Gschnitzer" userId="cc8bc42f4647876b" providerId="LiveId" clId="{499CE14D-8629-4804-87A6-CFC947BB6D97}" dt="2025-09-21T07:51:25.132" v="3" actId="47"/>
        <pc:sldMkLst>
          <pc:docMk/>
          <pc:sldMk cId="612068639" sldId="424"/>
        </pc:sldMkLst>
      </pc:sldChg>
      <pc:sldChg chg="del">
        <pc:chgData name="Andreas Gschnitzer" userId="cc8bc42f4647876b" providerId="LiveId" clId="{499CE14D-8629-4804-87A6-CFC947BB6D97}" dt="2025-09-21T07:51:25.132" v="3" actId="47"/>
        <pc:sldMkLst>
          <pc:docMk/>
          <pc:sldMk cId="302506010" sldId="425"/>
        </pc:sldMkLst>
      </pc:sldChg>
      <pc:sldChg chg="del">
        <pc:chgData name="Andreas Gschnitzer" userId="cc8bc42f4647876b" providerId="LiveId" clId="{499CE14D-8629-4804-87A6-CFC947BB6D97}" dt="2025-09-21T07:51:38.842" v="15" actId="47"/>
        <pc:sldMkLst>
          <pc:docMk/>
          <pc:sldMk cId="629733297" sldId="426"/>
        </pc:sldMkLst>
      </pc:sldChg>
      <pc:sldChg chg="del">
        <pc:chgData name="Andreas Gschnitzer" userId="cc8bc42f4647876b" providerId="LiveId" clId="{499CE14D-8629-4804-87A6-CFC947BB6D97}" dt="2025-09-21T07:51:38.538" v="13" actId="47"/>
        <pc:sldMkLst>
          <pc:docMk/>
          <pc:sldMk cId="749439799" sldId="427"/>
        </pc:sldMkLst>
      </pc:sldChg>
      <pc:sldChg chg="del">
        <pc:chgData name="Andreas Gschnitzer" userId="cc8bc42f4647876b" providerId="LiveId" clId="{499CE14D-8629-4804-87A6-CFC947BB6D97}" dt="2025-09-21T07:51:38.181" v="11" actId="47"/>
        <pc:sldMkLst>
          <pc:docMk/>
          <pc:sldMk cId="315511851" sldId="428"/>
        </pc:sldMkLst>
      </pc:sldChg>
      <pc:sldChg chg="del">
        <pc:chgData name="Andreas Gschnitzer" userId="cc8bc42f4647876b" providerId="LiveId" clId="{499CE14D-8629-4804-87A6-CFC947BB6D97}" dt="2025-09-21T07:51:25.132" v="3" actId="47"/>
        <pc:sldMkLst>
          <pc:docMk/>
          <pc:sldMk cId="3739433331" sldId="429"/>
        </pc:sldMkLst>
      </pc:sldChg>
      <pc:sldChg chg="del">
        <pc:chgData name="Andreas Gschnitzer" userId="cc8bc42f4647876b" providerId="LiveId" clId="{499CE14D-8629-4804-87A6-CFC947BB6D97}" dt="2025-09-21T07:51:38.361" v="12" actId="47"/>
        <pc:sldMkLst>
          <pc:docMk/>
          <pc:sldMk cId="3599657759" sldId="430"/>
        </pc:sldMkLst>
      </pc:sldChg>
      <pc:sldChg chg="del">
        <pc:chgData name="Andreas Gschnitzer" userId="cc8bc42f4647876b" providerId="LiveId" clId="{499CE14D-8629-4804-87A6-CFC947BB6D97}" dt="2025-09-21T07:51:37.992" v="10" actId="47"/>
        <pc:sldMkLst>
          <pc:docMk/>
          <pc:sldMk cId="160156884" sldId="431"/>
        </pc:sldMkLst>
      </pc:sldChg>
      <pc:sldChg chg="del">
        <pc:chgData name="Andreas Gschnitzer" userId="cc8bc42f4647876b" providerId="LiveId" clId="{499CE14D-8629-4804-87A6-CFC947BB6D97}" dt="2025-09-21T07:51:25.132" v="3" actId="47"/>
        <pc:sldMkLst>
          <pc:docMk/>
          <pc:sldMk cId="2471668473" sldId="432"/>
        </pc:sldMkLst>
      </pc:sldChg>
      <pc:sldChg chg="del">
        <pc:chgData name="Andreas Gschnitzer" userId="cc8bc42f4647876b" providerId="LiveId" clId="{499CE14D-8629-4804-87A6-CFC947BB6D97}" dt="2025-09-21T07:51:37.532" v="9" actId="47"/>
        <pc:sldMkLst>
          <pc:docMk/>
          <pc:sldMk cId="61401330" sldId="433"/>
        </pc:sldMkLst>
      </pc:sldChg>
      <pc:sldChg chg="del">
        <pc:chgData name="Andreas Gschnitzer" userId="cc8bc42f4647876b" providerId="LiveId" clId="{499CE14D-8629-4804-87A6-CFC947BB6D97}" dt="2025-09-21T07:51:25.132" v="3" actId="47"/>
        <pc:sldMkLst>
          <pc:docMk/>
          <pc:sldMk cId="3839897432" sldId="434"/>
        </pc:sldMkLst>
      </pc:sldChg>
      <pc:sldChg chg="del">
        <pc:chgData name="Andreas Gschnitzer" userId="cc8bc42f4647876b" providerId="LiveId" clId="{499CE14D-8629-4804-87A6-CFC947BB6D97}" dt="2025-09-21T07:51:36.594" v="7" actId="47"/>
        <pc:sldMkLst>
          <pc:docMk/>
          <pc:sldMk cId="383603734" sldId="435"/>
        </pc:sldMkLst>
      </pc:sldChg>
      <pc:sldChg chg="del">
        <pc:chgData name="Andreas Gschnitzer" userId="cc8bc42f4647876b" providerId="LiveId" clId="{499CE14D-8629-4804-87A6-CFC947BB6D97}" dt="2025-09-21T07:51:37.126" v="8" actId="47"/>
        <pc:sldMkLst>
          <pc:docMk/>
          <pc:sldMk cId="1956915203" sldId="436"/>
        </pc:sldMkLst>
      </pc:sldChg>
      <pc:sldChg chg="del">
        <pc:chgData name="Andreas Gschnitzer" userId="cc8bc42f4647876b" providerId="LiveId" clId="{499CE14D-8629-4804-87A6-CFC947BB6D97}" dt="2025-09-21T07:51:28.494" v="4" actId="47"/>
        <pc:sldMkLst>
          <pc:docMk/>
          <pc:sldMk cId="2716886134" sldId="437"/>
        </pc:sldMkLst>
      </pc:sldChg>
      <pc:sldChg chg="del">
        <pc:chgData name="Andreas Gschnitzer" userId="cc8bc42f4647876b" providerId="LiveId" clId="{499CE14D-8629-4804-87A6-CFC947BB6D97}" dt="2025-09-21T07:51:34.620" v="5" actId="47"/>
        <pc:sldMkLst>
          <pc:docMk/>
          <pc:sldMk cId="3089852157" sldId="438"/>
        </pc:sldMkLst>
      </pc:sldChg>
      <pc:sldChg chg="del">
        <pc:chgData name="Andreas Gschnitzer" userId="cc8bc42f4647876b" providerId="LiveId" clId="{499CE14D-8629-4804-87A6-CFC947BB6D97}" dt="2025-09-21T07:51:35.871" v="6" actId="47"/>
        <pc:sldMkLst>
          <pc:docMk/>
          <pc:sldMk cId="2498417751" sldId="439"/>
        </pc:sldMkLst>
      </pc:sldChg>
      <pc:sldChg chg="addSp delSp modSp del mod">
        <pc:chgData name="Andreas Gschnitzer" userId="cc8bc42f4647876b" providerId="LiveId" clId="{499CE14D-8629-4804-87A6-CFC947BB6D97}" dt="2025-09-21T08:15:45.340" v="838" actId="47"/>
        <pc:sldMkLst>
          <pc:docMk/>
          <pc:sldMk cId="2798317378" sldId="440"/>
        </pc:sldMkLst>
      </pc:sldChg>
      <pc:sldChg chg="new del">
        <pc:chgData name="Andreas Gschnitzer" userId="cc8bc42f4647876b" providerId="LiveId" clId="{499CE14D-8629-4804-87A6-CFC947BB6D97}" dt="2025-09-21T08:12:20.033" v="785" actId="47"/>
        <pc:sldMkLst>
          <pc:docMk/>
          <pc:sldMk cId="1455578719" sldId="441"/>
        </pc:sldMkLst>
      </pc:sldChg>
      <pc:sldChg chg="addSp delSp modSp add mod setBg">
        <pc:chgData name="Andreas Gschnitzer" userId="cc8bc42f4647876b" providerId="LiveId" clId="{499CE14D-8629-4804-87A6-CFC947BB6D97}" dt="2025-10-12T12:16:50.454" v="4387" actId="1076"/>
        <pc:sldMkLst>
          <pc:docMk/>
          <pc:sldMk cId="3378210702" sldId="441"/>
        </pc:sldMkLst>
        <pc:spChg chg="add mod">
          <ac:chgData name="Andreas Gschnitzer" userId="cc8bc42f4647876b" providerId="LiveId" clId="{499CE14D-8629-4804-87A6-CFC947BB6D97}" dt="2025-09-21T08:21:46.423" v="941" actId="1076"/>
          <ac:spMkLst>
            <pc:docMk/>
            <pc:sldMk cId="3378210702" sldId="441"/>
            <ac:spMk id="2" creationId="{F48BC6BB-B368-E4C3-7C75-2BC10FD934FB}"/>
          </ac:spMkLst>
        </pc:spChg>
        <pc:spChg chg="mod ord">
          <ac:chgData name="Andreas Gschnitzer" userId="cc8bc42f4647876b" providerId="LiveId" clId="{499CE14D-8629-4804-87A6-CFC947BB6D97}" dt="2025-09-21T08:13:46.007" v="819" actId="26606"/>
          <ac:spMkLst>
            <pc:docMk/>
            <pc:sldMk cId="3378210702" sldId="441"/>
            <ac:spMk id="7" creationId="{EC338D06-9174-4C21-8514-C3C7130EA27C}"/>
          </ac:spMkLst>
        </pc:spChg>
        <pc:spChg chg="add">
          <ac:chgData name="Andreas Gschnitzer" userId="cc8bc42f4647876b" providerId="LiveId" clId="{499CE14D-8629-4804-87A6-CFC947BB6D97}" dt="2025-09-21T08:13:46.007" v="819" actId="26606"/>
          <ac:spMkLst>
            <pc:docMk/>
            <pc:sldMk cId="3378210702" sldId="441"/>
            <ac:spMk id="21" creationId="{19D32F93-50AC-4C46-A5DB-291C60DDB7BD}"/>
          </ac:spMkLst>
        </pc:spChg>
        <pc:spChg chg="add">
          <ac:chgData name="Andreas Gschnitzer" userId="cc8bc42f4647876b" providerId="LiveId" clId="{499CE14D-8629-4804-87A6-CFC947BB6D97}" dt="2025-09-21T08:13:46.007" v="819" actId="26606"/>
          <ac:spMkLst>
            <pc:docMk/>
            <pc:sldMk cId="3378210702" sldId="441"/>
            <ac:spMk id="23" creationId="{827DC2C4-B485-428A-BF4A-472D2967F47F}"/>
          </ac:spMkLst>
        </pc:spChg>
        <pc:spChg chg="add">
          <ac:chgData name="Andreas Gschnitzer" userId="cc8bc42f4647876b" providerId="LiveId" clId="{499CE14D-8629-4804-87A6-CFC947BB6D97}" dt="2025-09-21T08:13:46.007" v="819" actId="26606"/>
          <ac:spMkLst>
            <pc:docMk/>
            <pc:sldMk cId="3378210702" sldId="441"/>
            <ac:spMk id="25" creationId="{EE04B5EB-F158-4507-90DD-BD23620C7CC9}"/>
          </ac:spMkLst>
        </pc:spChg>
        <pc:picChg chg="mod ord">
          <ac:chgData name="Andreas Gschnitzer" userId="cc8bc42f4647876b" providerId="LiveId" clId="{499CE14D-8629-4804-87A6-CFC947BB6D97}" dt="2025-09-21T08:13:52.984" v="820" actId="1076"/>
          <ac:picMkLst>
            <pc:docMk/>
            <pc:sldMk cId="3378210702" sldId="441"/>
            <ac:picMk id="4" creationId="{11E7BEEE-50E7-FC50-7A91-B6F2F96317DC}"/>
          </ac:picMkLst>
        </pc:picChg>
        <pc:picChg chg="add mod">
          <ac:chgData name="Andreas Gschnitzer" userId="cc8bc42f4647876b" providerId="LiveId" clId="{499CE14D-8629-4804-87A6-CFC947BB6D97}" dt="2025-09-21T08:22:41.219" v="948" actId="1076"/>
          <ac:picMkLst>
            <pc:docMk/>
            <pc:sldMk cId="3378210702" sldId="441"/>
            <ac:picMk id="5" creationId="{305620A4-86E1-5C88-7A25-5FB6343E6851}"/>
          </ac:picMkLst>
        </pc:picChg>
        <pc:picChg chg="add mod">
          <ac:chgData name="Andreas Gschnitzer" userId="cc8bc42f4647876b" providerId="LiveId" clId="{499CE14D-8629-4804-87A6-CFC947BB6D97}" dt="2025-10-12T12:15:10.394" v="4380" actId="1076"/>
          <ac:picMkLst>
            <pc:docMk/>
            <pc:sldMk cId="3378210702" sldId="441"/>
            <ac:picMk id="6" creationId="{C8924146-BF66-E200-5CD8-DB6F9598A439}"/>
          </ac:picMkLst>
        </pc:picChg>
        <pc:picChg chg="add mod">
          <ac:chgData name="Andreas Gschnitzer" userId="cc8bc42f4647876b" providerId="LiveId" clId="{499CE14D-8629-4804-87A6-CFC947BB6D97}" dt="2025-09-21T08:25:39.164" v="965" actId="14100"/>
          <ac:picMkLst>
            <pc:docMk/>
            <pc:sldMk cId="3378210702" sldId="441"/>
            <ac:picMk id="8" creationId="{EA643D50-E259-02EA-A1E6-2DEEC7FFE95D}"/>
          </ac:picMkLst>
        </pc:picChg>
        <pc:picChg chg="add mod">
          <ac:chgData name="Andreas Gschnitzer" userId="cc8bc42f4647876b" providerId="LiveId" clId="{499CE14D-8629-4804-87A6-CFC947BB6D97}" dt="2025-10-12T12:16:10.111" v="4384" actId="1076"/>
          <ac:picMkLst>
            <pc:docMk/>
            <pc:sldMk cId="3378210702" sldId="441"/>
            <ac:picMk id="10" creationId="{B3C4F0A3-9076-FEF0-940B-857FC566C2AE}"/>
          </ac:picMkLst>
        </pc:picChg>
        <pc:picChg chg="add mod">
          <ac:chgData name="Andreas Gschnitzer" userId="cc8bc42f4647876b" providerId="LiveId" clId="{499CE14D-8629-4804-87A6-CFC947BB6D97}" dt="2025-09-21T08:25:43.273" v="966" actId="1076"/>
          <ac:picMkLst>
            <pc:docMk/>
            <pc:sldMk cId="3378210702" sldId="441"/>
            <ac:picMk id="11" creationId="{2C9297F3-9409-2DB9-95B6-213999F5CFB0}"/>
          </ac:picMkLst>
        </pc:picChg>
        <pc:picChg chg="add mod">
          <ac:chgData name="Andreas Gschnitzer" userId="cc8bc42f4647876b" providerId="LiveId" clId="{499CE14D-8629-4804-87A6-CFC947BB6D97}" dt="2025-09-21T08:25:36.665" v="964" actId="1076"/>
          <ac:picMkLst>
            <pc:docMk/>
            <pc:sldMk cId="3378210702" sldId="441"/>
            <ac:picMk id="13" creationId="{6822F8F0-E0C2-EB12-1F45-C1EC49B442EC}"/>
          </ac:picMkLst>
        </pc:picChg>
        <pc:picChg chg="add mod">
          <ac:chgData name="Andreas Gschnitzer" userId="cc8bc42f4647876b" providerId="LiveId" clId="{499CE14D-8629-4804-87A6-CFC947BB6D97}" dt="2025-10-12T12:16:50.454" v="4387" actId="1076"/>
          <ac:picMkLst>
            <pc:docMk/>
            <pc:sldMk cId="3378210702" sldId="441"/>
            <ac:picMk id="14" creationId="{97D5A424-EC6C-EFBB-20D4-9E55109C9581}"/>
          </ac:picMkLst>
        </pc:picChg>
        <pc:picChg chg="add mod">
          <ac:chgData name="Andreas Gschnitzer" userId="cc8bc42f4647876b" providerId="LiveId" clId="{499CE14D-8629-4804-87A6-CFC947BB6D97}" dt="2025-09-21T08:25:30.058" v="961" actId="1076"/>
          <ac:picMkLst>
            <pc:docMk/>
            <pc:sldMk cId="3378210702" sldId="441"/>
            <ac:picMk id="17" creationId="{2869DD44-9030-E63E-9FC9-8243CB87BE18}"/>
          </ac:picMkLst>
        </pc:picChg>
      </pc:sldChg>
      <pc:sldChg chg="addSp delSp modSp add mod ord">
        <pc:chgData name="Andreas Gschnitzer" userId="cc8bc42f4647876b" providerId="LiveId" clId="{499CE14D-8629-4804-87A6-CFC947BB6D97}" dt="2025-10-12T12:14:10.713" v="4378"/>
        <pc:sldMkLst>
          <pc:docMk/>
          <pc:sldMk cId="446204665" sldId="442"/>
        </pc:sldMkLst>
        <pc:spChg chg="add mod">
          <ac:chgData name="Andreas Gschnitzer" userId="cc8bc42f4647876b" providerId="LiveId" clId="{499CE14D-8629-4804-87A6-CFC947BB6D97}" dt="2025-10-12T12:14:07.770" v="4376" actId="20577"/>
          <ac:spMkLst>
            <pc:docMk/>
            <pc:sldMk cId="446204665" sldId="442"/>
            <ac:spMk id="2" creationId="{BD5ABD3B-1100-72B8-5CE3-DDDEDC5FDB0C}"/>
          </ac:spMkLst>
        </pc:spChg>
        <pc:picChg chg="add mod">
          <ac:chgData name="Andreas Gschnitzer" userId="cc8bc42f4647876b" providerId="LiveId" clId="{499CE14D-8629-4804-87A6-CFC947BB6D97}" dt="2025-09-21T08:15:26.298" v="834" actId="1076"/>
          <ac:picMkLst>
            <pc:docMk/>
            <pc:sldMk cId="446204665" sldId="442"/>
            <ac:picMk id="3" creationId="{C0AAD64B-BF44-4C19-B73F-18E5EBA33A93}"/>
          </ac:picMkLst>
        </pc:picChg>
      </pc:sldChg>
      <pc:sldChg chg="addSp delSp modSp add mod">
        <pc:chgData name="Andreas Gschnitzer" userId="cc8bc42f4647876b" providerId="LiveId" clId="{499CE14D-8629-4804-87A6-CFC947BB6D97}" dt="2025-10-12T12:10:52.883" v="4271" actId="20577"/>
        <pc:sldMkLst>
          <pc:docMk/>
          <pc:sldMk cId="2710896220" sldId="443"/>
        </pc:sldMkLst>
        <pc:spChg chg="add mod">
          <ac:chgData name="Andreas Gschnitzer" userId="cc8bc42f4647876b" providerId="LiveId" clId="{499CE14D-8629-4804-87A6-CFC947BB6D97}" dt="2025-10-12T12:10:52.883" v="4271" actId="20577"/>
          <ac:spMkLst>
            <pc:docMk/>
            <pc:sldMk cId="2710896220" sldId="443"/>
            <ac:spMk id="6" creationId="{3F2D5AD8-940F-816A-C4D8-1E74A46E4345}"/>
          </ac:spMkLst>
        </pc:spChg>
        <pc:picChg chg="mod">
          <ac:chgData name="Andreas Gschnitzer" userId="cc8bc42f4647876b" providerId="LiveId" clId="{499CE14D-8629-4804-87A6-CFC947BB6D97}" dt="2025-09-21T08:16:24.807" v="848" actId="1076"/>
          <ac:picMkLst>
            <pc:docMk/>
            <pc:sldMk cId="2710896220" sldId="443"/>
            <ac:picMk id="4" creationId="{789C4EC3-428F-646C-96CD-FF1906B05E16}"/>
          </ac:picMkLst>
        </pc:picChg>
      </pc:sldChg>
      <pc:sldChg chg="addSp delSp modSp add mod">
        <pc:chgData name="Andreas Gschnitzer" userId="cc8bc42f4647876b" providerId="LiveId" clId="{499CE14D-8629-4804-87A6-CFC947BB6D97}" dt="2025-09-21T08:20:28.187" v="893" actId="1076"/>
        <pc:sldMkLst>
          <pc:docMk/>
          <pc:sldMk cId="4093704569" sldId="444"/>
        </pc:sldMkLst>
        <pc:spChg chg="add mod">
          <ac:chgData name="Andreas Gschnitzer" userId="cc8bc42f4647876b" providerId="LiveId" clId="{499CE14D-8629-4804-87A6-CFC947BB6D97}" dt="2025-09-21T08:20:28.187" v="893" actId="1076"/>
          <ac:spMkLst>
            <pc:docMk/>
            <pc:sldMk cId="4093704569" sldId="444"/>
            <ac:spMk id="3" creationId="{B7316FED-46F9-5057-2FF5-5683D891C701}"/>
          </ac:spMkLst>
        </pc:spChg>
      </pc:sldChg>
      <pc:sldChg chg="addSp delSp modSp add mod">
        <pc:chgData name="Andreas Gschnitzer" userId="cc8bc42f4647876b" providerId="LiveId" clId="{499CE14D-8629-4804-87A6-CFC947BB6D97}" dt="2025-09-28T09:06:54.133" v="1014" actId="1035"/>
        <pc:sldMkLst>
          <pc:docMk/>
          <pc:sldMk cId="2620014039" sldId="445"/>
        </pc:sldMkLst>
        <pc:spChg chg="add mod">
          <ac:chgData name="Andreas Gschnitzer" userId="cc8bc42f4647876b" providerId="LiveId" clId="{499CE14D-8629-4804-87A6-CFC947BB6D97}" dt="2025-09-28T09:06:54.133" v="1014" actId="1035"/>
          <ac:spMkLst>
            <pc:docMk/>
            <pc:sldMk cId="2620014039" sldId="445"/>
            <ac:spMk id="2" creationId="{7929EA7F-83D5-5546-1CEC-50C8BB2C7493}"/>
          </ac:spMkLst>
        </pc:spChg>
      </pc:sldChg>
      <pc:sldChg chg="addSp delSp modSp add mod">
        <pc:chgData name="Andreas Gschnitzer" userId="cc8bc42f4647876b" providerId="LiveId" clId="{499CE14D-8629-4804-87A6-CFC947BB6D97}" dt="2025-09-29T14:18:47.550" v="3442" actId="1076"/>
        <pc:sldMkLst>
          <pc:docMk/>
          <pc:sldMk cId="4182097418" sldId="446"/>
        </pc:sldMkLst>
        <pc:spChg chg="add mod">
          <ac:chgData name="Andreas Gschnitzer" userId="cc8bc42f4647876b" providerId="LiveId" clId="{499CE14D-8629-4804-87A6-CFC947BB6D97}" dt="2025-09-28T09:21:05.201" v="1806" actId="1076"/>
          <ac:spMkLst>
            <pc:docMk/>
            <pc:sldMk cId="4182097418" sldId="446"/>
            <ac:spMk id="6" creationId="{DE7C06A5-F601-AEE6-5870-81B8A448662B}"/>
          </ac:spMkLst>
        </pc:spChg>
        <pc:spChg chg="add mod">
          <ac:chgData name="Andreas Gschnitzer" userId="cc8bc42f4647876b" providerId="LiveId" clId="{499CE14D-8629-4804-87A6-CFC947BB6D97}" dt="2025-09-28T09:21:02.794" v="1805" actId="1076"/>
          <ac:spMkLst>
            <pc:docMk/>
            <pc:sldMk cId="4182097418" sldId="446"/>
            <ac:spMk id="8" creationId="{51718E3F-F3BF-C35A-8153-0D5F92E4A157}"/>
          </ac:spMkLst>
        </pc:spChg>
        <pc:spChg chg="add mod">
          <ac:chgData name="Andreas Gschnitzer" userId="cc8bc42f4647876b" providerId="LiveId" clId="{499CE14D-8629-4804-87A6-CFC947BB6D97}" dt="2025-09-28T09:16:53.255" v="1673" actId="113"/>
          <ac:spMkLst>
            <pc:docMk/>
            <pc:sldMk cId="4182097418" sldId="446"/>
            <ac:spMk id="9" creationId="{9246C1BE-3518-09D4-5C62-F66C4094D329}"/>
          </ac:spMkLst>
        </pc:spChg>
        <pc:spChg chg="add mod">
          <ac:chgData name="Andreas Gschnitzer" userId="cc8bc42f4647876b" providerId="LiveId" clId="{499CE14D-8629-4804-87A6-CFC947BB6D97}" dt="2025-09-28T09:21:22.002" v="1810" actId="1076"/>
          <ac:spMkLst>
            <pc:docMk/>
            <pc:sldMk cId="4182097418" sldId="446"/>
            <ac:spMk id="10" creationId="{B6FFBAEF-CD64-390F-B13C-0AF2A367FDBE}"/>
          </ac:spMkLst>
        </pc:spChg>
        <pc:spChg chg="add mod">
          <ac:chgData name="Andreas Gschnitzer" userId="cc8bc42f4647876b" providerId="LiveId" clId="{499CE14D-8629-4804-87A6-CFC947BB6D97}" dt="2025-09-28T09:17:42.710" v="1684" actId="14100"/>
          <ac:spMkLst>
            <pc:docMk/>
            <pc:sldMk cId="4182097418" sldId="446"/>
            <ac:spMk id="11" creationId="{DB399E75-6925-21DC-2A87-DAA9DBF519F4}"/>
          </ac:spMkLst>
        </pc:spChg>
        <pc:spChg chg="add mod">
          <ac:chgData name="Andreas Gschnitzer" userId="cc8bc42f4647876b" providerId="LiveId" clId="{499CE14D-8629-4804-87A6-CFC947BB6D97}" dt="2025-09-28T09:21:19.281" v="1809" actId="1076"/>
          <ac:spMkLst>
            <pc:docMk/>
            <pc:sldMk cId="4182097418" sldId="446"/>
            <ac:spMk id="12" creationId="{CA4F2F16-8070-2506-EB3C-DD65F6F9F788}"/>
          </ac:spMkLst>
        </pc:spChg>
        <pc:spChg chg="add mod">
          <ac:chgData name="Andreas Gschnitzer" userId="cc8bc42f4647876b" providerId="LiveId" clId="{499CE14D-8629-4804-87A6-CFC947BB6D97}" dt="2025-09-28T09:21:25.494" v="1811" actId="1076"/>
          <ac:spMkLst>
            <pc:docMk/>
            <pc:sldMk cId="4182097418" sldId="446"/>
            <ac:spMk id="13" creationId="{ACCB170D-F231-3837-4230-D057BF061A96}"/>
          </ac:spMkLst>
        </pc:spChg>
        <pc:spChg chg="add mod">
          <ac:chgData name="Andreas Gschnitzer" userId="cc8bc42f4647876b" providerId="LiveId" clId="{499CE14D-8629-4804-87A6-CFC947BB6D97}" dt="2025-09-28T09:17:40.347" v="1683" actId="14100"/>
          <ac:spMkLst>
            <pc:docMk/>
            <pc:sldMk cId="4182097418" sldId="446"/>
            <ac:spMk id="14" creationId="{38A102CC-1577-57EB-9435-B3C59D9B51F1}"/>
          </ac:spMkLst>
        </pc:spChg>
        <pc:spChg chg="add mod">
          <ac:chgData name="Andreas Gschnitzer" userId="cc8bc42f4647876b" providerId="LiveId" clId="{499CE14D-8629-4804-87A6-CFC947BB6D97}" dt="2025-09-28T09:20:59.867" v="1804" actId="1076"/>
          <ac:spMkLst>
            <pc:docMk/>
            <pc:sldMk cId="4182097418" sldId="446"/>
            <ac:spMk id="15" creationId="{D8CC6850-1131-3A61-6177-30F386960204}"/>
          </ac:spMkLst>
        </pc:spChg>
        <pc:spChg chg="add mod">
          <ac:chgData name="Andreas Gschnitzer" userId="cc8bc42f4647876b" providerId="LiveId" clId="{499CE14D-8629-4804-87A6-CFC947BB6D97}" dt="2025-09-28T09:20:57.445" v="1803" actId="1076"/>
          <ac:spMkLst>
            <pc:docMk/>
            <pc:sldMk cId="4182097418" sldId="446"/>
            <ac:spMk id="16" creationId="{27F2EE64-C08D-F441-D4CE-9C724645C472}"/>
          </ac:spMkLst>
        </pc:spChg>
        <pc:spChg chg="add mod">
          <ac:chgData name="Andreas Gschnitzer" userId="cc8bc42f4647876b" providerId="LiveId" clId="{499CE14D-8629-4804-87A6-CFC947BB6D97}" dt="2025-09-28T09:16:53.255" v="1673" actId="113"/>
          <ac:spMkLst>
            <pc:docMk/>
            <pc:sldMk cId="4182097418" sldId="446"/>
            <ac:spMk id="17" creationId="{1776638B-EFF8-59AE-C62E-803A278FD0D9}"/>
          </ac:spMkLst>
        </pc:spChg>
        <pc:spChg chg="add mod">
          <ac:chgData name="Andreas Gschnitzer" userId="cc8bc42f4647876b" providerId="LiveId" clId="{499CE14D-8629-4804-87A6-CFC947BB6D97}" dt="2025-09-28T09:17:36.956" v="1682" actId="14100"/>
          <ac:spMkLst>
            <pc:docMk/>
            <pc:sldMk cId="4182097418" sldId="446"/>
            <ac:spMk id="18" creationId="{90BCA4D5-C7CC-77B2-96B7-D28B3B6DE3E7}"/>
          </ac:spMkLst>
        </pc:spChg>
        <pc:spChg chg="add mod">
          <ac:chgData name="Andreas Gschnitzer" userId="cc8bc42f4647876b" providerId="LiveId" clId="{499CE14D-8629-4804-87A6-CFC947BB6D97}" dt="2025-09-29T14:18:43.785" v="3441" actId="14100"/>
          <ac:spMkLst>
            <pc:docMk/>
            <pc:sldMk cId="4182097418" sldId="446"/>
            <ac:spMk id="19" creationId="{D265A263-8744-EA22-8784-FE554EF25FFC}"/>
          </ac:spMkLst>
        </pc:spChg>
        <pc:spChg chg="add mod">
          <ac:chgData name="Andreas Gschnitzer" userId="cc8bc42f4647876b" providerId="LiveId" clId="{499CE14D-8629-4804-87A6-CFC947BB6D97}" dt="2025-09-29T14:18:47.550" v="3442" actId="1076"/>
          <ac:spMkLst>
            <pc:docMk/>
            <pc:sldMk cId="4182097418" sldId="446"/>
            <ac:spMk id="20" creationId="{4BD7B559-F714-D135-0CD1-BCF875C2DC54}"/>
          </ac:spMkLst>
        </pc:spChg>
        <pc:spChg chg="add mod">
          <ac:chgData name="Andreas Gschnitzer" userId="cc8bc42f4647876b" providerId="LiveId" clId="{499CE14D-8629-4804-87A6-CFC947BB6D97}" dt="2025-09-28T09:20:33.722" v="1794" actId="1076"/>
          <ac:spMkLst>
            <pc:docMk/>
            <pc:sldMk cId="4182097418" sldId="446"/>
            <ac:spMk id="22" creationId="{2CEF0ECC-15BA-660B-5541-6384231BB6C5}"/>
          </ac:spMkLst>
        </pc:spChg>
        <pc:spChg chg="add mod">
          <ac:chgData name="Andreas Gschnitzer" userId="cc8bc42f4647876b" providerId="LiveId" clId="{499CE14D-8629-4804-87A6-CFC947BB6D97}" dt="2025-09-28T09:20:29.862" v="1793" actId="1076"/>
          <ac:spMkLst>
            <pc:docMk/>
            <pc:sldMk cId="4182097418" sldId="446"/>
            <ac:spMk id="24" creationId="{423A21E1-2276-6B10-39F9-DAA11A75621D}"/>
          </ac:spMkLst>
        </pc:spChg>
        <pc:spChg chg="add mod">
          <ac:chgData name="Andreas Gschnitzer" userId="cc8bc42f4647876b" providerId="LiveId" clId="{499CE14D-8629-4804-87A6-CFC947BB6D97}" dt="2025-09-29T14:18:32.010" v="3438" actId="14100"/>
          <ac:spMkLst>
            <pc:docMk/>
            <pc:sldMk cId="4182097418" sldId="446"/>
            <ac:spMk id="26" creationId="{0A195661-05F8-A9AA-5AFC-BCAA5D81FA9D}"/>
          </ac:spMkLst>
        </pc:spChg>
        <pc:spChg chg="add mod">
          <ac:chgData name="Andreas Gschnitzer" userId="cc8bc42f4647876b" providerId="LiveId" clId="{499CE14D-8629-4804-87A6-CFC947BB6D97}" dt="2025-09-28T09:21:50.599" v="1833" actId="255"/>
          <ac:spMkLst>
            <pc:docMk/>
            <pc:sldMk cId="4182097418" sldId="446"/>
            <ac:spMk id="27" creationId="{04352FD8-7FC6-61F9-00F6-6852B085D694}"/>
          </ac:spMkLst>
        </pc:spChg>
        <pc:picChg chg="mod">
          <ac:chgData name="Andreas Gschnitzer" userId="cc8bc42f4647876b" providerId="LiveId" clId="{499CE14D-8629-4804-87A6-CFC947BB6D97}" dt="2025-09-28T09:08:30.376" v="1056" actId="1036"/>
          <ac:picMkLst>
            <pc:docMk/>
            <pc:sldMk cId="4182097418" sldId="446"/>
            <ac:picMk id="4" creationId="{30C86499-BF3C-E8C4-12B0-72B787D2056C}"/>
          </ac:picMkLst>
        </pc:picChg>
        <pc:picChg chg="add mod">
          <ac:chgData name="Andreas Gschnitzer" userId="cc8bc42f4647876b" providerId="LiveId" clId="{499CE14D-8629-4804-87A6-CFC947BB6D97}" dt="2025-09-28T09:20:50.276" v="1802" actId="14100"/>
          <ac:picMkLst>
            <pc:docMk/>
            <pc:sldMk cId="4182097418" sldId="446"/>
            <ac:picMk id="5" creationId="{3E3485A5-ED54-F8A8-C618-309F8D9119DB}"/>
          </ac:picMkLst>
        </pc:picChg>
      </pc:sldChg>
      <pc:sldChg chg="addSp delSp modSp add mod">
        <pc:chgData name="Andreas Gschnitzer" userId="cc8bc42f4647876b" providerId="LiveId" clId="{499CE14D-8629-4804-87A6-CFC947BB6D97}" dt="2025-09-28T09:40:20.395" v="3415" actId="1076"/>
        <pc:sldMkLst>
          <pc:docMk/>
          <pc:sldMk cId="3659243741" sldId="447"/>
        </pc:sldMkLst>
        <pc:spChg chg="mod">
          <ac:chgData name="Andreas Gschnitzer" userId="cc8bc42f4647876b" providerId="LiveId" clId="{499CE14D-8629-4804-87A6-CFC947BB6D97}" dt="2025-09-28T09:30:52.333" v="2404" actId="1076"/>
          <ac:spMkLst>
            <pc:docMk/>
            <pc:sldMk cId="3659243741" sldId="447"/>
            <ac:spMk id="16" creationId="{05E9FA1A-F485-7CFA-CDDA-7CF9009E58DC}"/>
          </ac:spMkLst>
        </pc:spChg>
        <pc:spChg chg="mod">
          <ac:chgData name="Andreas Gschnitzer" userId="cc8bc42f4647876b" providerId="LiveId" clId="{499CE14D-8629-4804-87A6-CFC947BB6D97}" dt="2025-09-28T09:22:47.071" v="1888" actId="14100"/>
          <ac:spMkLst>
            <pc:docMk/>
            <pc:sldMk cId="3659243741" sldId="447"/>
            <ac:spMk id="27" creationId="{2E4E9543-DC08-EE07-3389-A2E364BBD6A3}"/>
          </ac:spMkLst>
        </pc:spChg>
        <pc:spChg chg="add mod">
          <ac:chgData name="Andreas Gschnitzer" userId="cc8bc42f4647876b" providerId="LiveId" clId="{499CE14D-8629-4804-87A6-CFC947BB6D97}" dt="2025-09-28T09:31:43.189" v="2411" actId="115"/>
          <ac:spMkLst>
            <pc:docMk/>
            <pc:sldMk cId="3659243741" sldId="447"/>
            <ac:spMk id="28" creationId="{8459B12B-77FA-CC05-E76F-4B05DA983DD3}"/>
          </ac:spMkLst>
        </pc:spChg>
        <pc:spChg chg="add mod">
          <ac:chgData name="Andreas Gschnitzer" userId="cc8bc42f4647876b" providerId="LiveId" clId="{499CE14D-8629-4804-87A6-CFC947BB6D97}" dt="2025-09-28T09:40:20.395" v="3415" actId="1076"/>
          <ac:spMkLst>
            <pc:docMk/>
            <pc:sldMk cId="3659243741" sldId="447"/>
            <ac:spMk id="29" creationId="{ED965630-8035-5678-24DC-BAA494E67C8E}"/>
          </ac:spMkLst>
        </pc:spChg>
        <pc:spChg chg="add mod">
          <ac:chgData name="Andreas Gschnitzer" userId="cc8bc42f4647876b" providerId="LiveId" clId="{499CE14D-8629-4804-87A6-CFC947BB6D97}" dt="2025-09-28T09:32:03.141" v="2420" actId="1036"/>
          <ac:spMkLst>
            <pc:docMk/>
            <pc:sldMk cId="3659243741" sldId="447"/>
            <ac:spMk id="30" creationId="{7301F708-AB10-C0A0-34A5-288A526CDAB5}"/>
          </ac:spMkLst>
        </pc:spChg>
        <pc:spChg chg="add mod">
          <ac:chgData name="Andreas Gschnitzer" userId="cc8bc42f4647876b" providerId="LiveId" clId="{499CE14D-8629-4804-87A6-CFC947BB6D97}" dt="2025-09-28T09:31:19.804" v="2407" actId="207"/>
          <ac:spMkLst>
            <pc:docMk/>
            <pc:sldMk cId="3659243741" sldId="447"/>
            <ac:spMk id="31" creationId="{8879F0A3-F6E1-24ED-9560-5DFC750F0DCC}"/>
          </ac:spMkLst>
        </pc:spChg>
        <pc:spChg chg="add mod">
          <ac:chgData name="Andreas Gschnitzer" userId="cc8bc42f4647876b" providerId="LiveId" clId="{499CE14D-8629-4804-87A6-CFC947BB6D97}" dt="2025-09-28T09:32:15.469" v="2437" actId="1038"/>
          <ac:spMkLst>
            <pc:docMk/>
            <pc:sldMk cId="3659243741" sldId="447"/>
            <ac:spMk id="32" creationId="{DE111818-A7C8-ADAB-DA07-B360C1EA5A50}"/>
          </ac:spMkLst>
        </pc:spChg>
        <pc:spChg chg="add mod">
          <ac:chgData name="Andreas Gschnitzer" userId="cc8bc42f4647876b" providerId="LiveId" clId="{499CE14D-8629-4804-87A6-CFC947BB6D97}" dt="2025-09-28T09:31:33.783" v="2409" actId="207"/>
          <ac:spMkLst>
            <pc:docMk/>
            <pc:sldMk cId="3659243741" sldId="447"/>
            <ac:spMk id="34" creationId="{57D0CA1E-8B7F-243A-F87B-762705FE2595}"/>
          </ac:spMkLst>
        </pc:spChg>
        <pc:spChg chg="add mod">
          <ac:chgData name="Andreas Gschnitzer" userId="cc8bc42f4647876b" providerId="LiveId" clId="{499CE14D-8629-4804-87A6-CFC947BB6D97}" dt="2025-09-28T09:31:55.267" v="2416" actId="115"/>
          <ac:spMkLst>
            <pc:docMk/>
            <pc:sldMk cId="3659243741" sldId="447"/>
            <ac:spMk id="35" creationId="{E07460A8-5AD2-403B-851C-907B1B22D2DE}"/>
          </ac:spMkLst>
        </pc:spChg>
        <pc:spChg chg="add mod">
          <ac:chgData name="Andreas Gschnitzer" userId="cc8bc42f4647876b" providerId="LiveId" clId="{499CE14D-8629-4804-87A6-CFC947BB6D97}" dt="2025-09-28T09:32:09.573" v="2423" actId="1035"/>
          <ac:spMkLst>
            <pc:docMk/>
            <pc:sldMk cId="3659243741" sldId="447"/>
            <ac:spMk id="37" creationId="{D3E68D5A-458C-5B5B-4D2C-90FA1333DA21}"/>
          </ac:spMkLst>
        </pc:spChg>
        <pc:spChg chg="add mod">
          <ac:chgData name="Andreas Gschnitzer" userId="cc8bc42f4647876b" providerId="LiveId" clId="{499CE14D-8629-4804-87A6-CFC947BB6D97}" dt="2025-09-28T09:31:19.804" v="2407" actId="207"/>
          <ac:spMkLst>
            <pc:docMk/>
            <pc:sldMk cId="3659243741" sldId="447"/>
            <ac:spMk id="38" creationId="{AC8654A2-A8F7-277C-9816-C6102BD900F9}"/>
          </ac:spMkLst>
        </pc:spChg>
        <pc:spChg chg="add mod">
          <ac:chgData name="Andreas Gschnitzer" userId="cc8bc42f4647876b" providerId="LiveId" clId="{499CE14D-8629-4804-87A6-CFC947BB6D97}" dt="2025-09-28T09:31:25.986" v="2408" actId="207"/>
          <ac:spMkLst>
            <pc:docMk/>
            <pc:sldMk cId="3659243741" sldId="447"/>
            <ac:spMk id="39" creationId="{66B8465A-FA95-3848-96B8-B243B6930BC5}"/>
          </ac:spMkLst>
        </pc:spChg>
        <pc:spChg chg="add mod">
          <ac:chgData name="Andreas Gschnitzer" userId="cc8bc42f4647876b" providerId="LiveId" clId="{499CE14D-8629-4804-87A6-CFC947BB6D97}" dt="2025-09-28T09:40:15.364" v="3414" actId="1076"/>
          <ac:spMkLst>
            <pc:docMk/>
            <pc:sldMk cId="3659243741" sldId="447"/>
            <ac:spMk id="40" creationId="{00174518-C30C-F311-F4CA-4A2B2E754093}"/>
          </ac:spMkLst>
        </pc:spChg>
        <pc:picChg chg="add mod">
          <ac:chgData name="Andreas Gschnitzer" userId="cc8bc42f4647876b" providerId="LiveId" clId="{499CE14D-8629-4804-87A6-CFC947BB6D97}" dt="2025-09-28T09:24:13.120" v="1906" actId="1076"/>
          <ac:picMkLst>
            <pc:docMk/>
            <pc:sldMk cId="3659243741" sldId="447"/>
            <ac:picMk id="3" creationId="{DCAFCC25-FD29-E083-48E9-6F8E4132A6CD}"/>
          </ac:picMkLst>
        </pc:picChg>
        <pc:cxnChg chg="add mod">
          <ac:chgData name="Andreas Gschnitzer" userId="cc8bc42f4647876b" providerId="LiveId" clId="{499CE14D-8629-4804-87A6-CFC947BB6D97}" dt="2025-09-28T09:40:06.030" v="3413" actId="13822"/>
          <ac:cxnSpMkLst>
            <pc:docMk/>
            <pc:sldMk cId="3659243741" sldId="447"/>
            <ac:cxnSpMk id="42" creationId="{359F5101-E7A5-F054-E615-D610A87D2188}"/>
          </ac:cxnSpMkLst>
        </pc:cxnChg>
      </pc:sldChg>
      <pc:sldChg chg="addSp delSp modSp add mod">
        <pc:chgData name="Andreas Gschnitzer" userId="cc8bc42f4647876b" providerId="LiveId" clId="{499CE14D-8629-4804-87A6-CFC947BB6D97}" dt="2025-09-28T09:39:21.312" v="3408" actId="20577"/>
        <pc:sldMkLst>
          <pc:docMk/>
          <pc:sldMk cId="2211073681" sldId="448"/>
        </pc:sldMkLst>
        <pc:spChg chg="add mod">
          <ac:chgData name="Andreas Gschnitzer" userId="cc8bc42f4647876b" providerId="LiveId" clId="{499CE14D-8629-4804-87A6-CFC947BB6D97}" dt="2025-09-28T09:39:21.312" v="3408" actId="20577"/>
          <ac:spMkLst>
            <pc:docMk/>
            <pc:sldMk cId="2211073681" sldId="448"/>
            <ac:spMk id="5" creationId="{A0865101-F896-FB20-DA23-4D6E0E02F62C}"/>
          </ac:spMkLst>
        </pc:spChg>
        <pc:spChg chg="mod">
          <ac:chgData name="Andreas Gschnitzer" userId="cc8bc42f4647876b" providerId="LiveId" clId="{499CE14D-8629-4804-87A6-CFC947BB6D97}" dt="2025-09-28T09:38:10.334" v="3289" actId="20577"/>
          <ac:spMkLst>
            <pc:docMk/>
            <pc:sldMk cId="2211073681" sldId="448"/>
            <ac:spMk id="27" creationId="{F4A127AF-EA58-FC98-8EEA-3CF05C54431B}"/>
          </ac:spMkLst>
        </pc:spChg>
      </pc:sldChg>
      <pc:sldChg chg="addSp delSp modSp add mod">
        <pc:chgData name="Andreas Gschnitzer" userId="cc8bc42f4647876b" providerId="LiveId" clId="{499CE14D-8629-4804-87A6-CFC947BB6D97}" dt="2025-09-29T14:30:05.236" v="4245" actId="1076"/>
        <pc:sldMkLst>
          <pc:docMk/>
          <pc:sldMk cId="1180137771" sldId="449"/>
        </pc:sldMkLst>
        <pc:spChg chg="add mod">
          <ac:chgData name="Andreas Gschnitzer" userId="cc8bc42f4647876b" providerId="LiveId" clId="{499CE14D-8629-4804-87A6-CFC947BB6D97}" dt="2025-09-29T14:30:05.236" v="4245" actId="1076"/>
          <ac:spMkLst>
            <pc:docMk/>
            <pc:sldMk cId="1180137771" sldId="449"/>
            <ac:spMk id="2" creationId="{8DAFA3C3-9051-EC41-13E1-590CCC154F0D}"/>
          </ac:spMkLst>
        </pc:spChg>
        <pc:spChg chg="mod">
          <ac:chgData name="Andreas Gschnitzer" userId="cc8bc42f4647876b" providerId="LiveId" clId="{499CE14D-8629-4804-87A6-CFC947BB6D97}" dt="2025-09-29T14:19:40.461" v="3530" actId="20577"/>
          <ac:spMkLst>
            <pc:docMk/>
            <pc:sldMk cId="1180137771" sldId="449"/>
            <ac:spMk id="27" creationId="{A91F07EB-83B5-259F-FFA3-3FEB742FABC8}"/>
          </ac:spMkLst>
        </pc:spChg>
      </pc:sldChg>
      <pc:sldChg chg="modSp add mod">
        <pc:chgData name="Andreas Gschnitzer" userId="cc8bc42f4647876b" providerId="LiveId" clId="{499CE14D-8629-4804-87A6-CFC947BB6D97}" dt="2025-10-12T12:13:52.061" v="4374" actId="6549"/>
        <pc:sldMkLst>
          <pc:docMk/>
          <pc:sldMk cId="1774205289" sldId="450"/>
        </pc:sldMkLst>
        <pc:spChg chg="mod">
          <ac:chgData name="Andreas Gschnitzer" userId="cc8bc42f4647876b" providerId="LiveId" clId="{499CE14D-8629-4804-87A6-CFC947BB6D97}" dt="2025-10-12T12:13:52.061" v="4374" actId="6549"/>
          <ac:spMkLst>
            <pc:docMk/>
            <pc:sldMk cId="1774205289" sldId="450"/>
            <ac:spMk id="2" creationId="{14AD57E2-72CA-F9E5-B57C-781BB8AC5681}"/>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a:extLst>
              <a:ext uri="{FF2B5EF4-FFF2-40B4-BE49-F238E27FC236}">
                <a16:creationId xmlns:a16="http://schemas.microsoft.com/office/drawing/2014/main" id="{EDC3E1EF-272F-6C74-CBAF-2183A9008B7B}"/>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r>
              <a:rPr lang="de-DE"/>
              <a:t>ALG Beratung </a:t>
            </a:r>
          </a:p>
        </p:txBody>
      </p:sp>
      <p:sp>
        <p:nvSpPr>
          <p:cNvPr id="3" name="Datumsplatzhalter 2">
            <a:extLst>
              <a:ext uri="{FF2B5EF4-FFF2-40B4-BE49-F238E27FC236}">
                <a16:creationId xmlns:a16="http://schemas.microsoft.com/office/drawing/2014/main" id="{AB38C936-B130-BFE9-5CE7-1C8EC9A9B76B}"/>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D666556E-7B3C-4481-9127-7D829FEB1373}" type="datetimeFigureOut">
              <a:rPr lang="de-DE" smtClean="0"/>
              <a:t>12.10.2025</a:t>
            </a:fld>
            <a:endParaRPr lang="de-DE"/>
          </a:p>
        </p:txBody>
      </p:sp>
      <p:sp>
        <p:nvSpPr>
          <p:cNvPr id="4" name="Fußzeilenplatzhalter 3">
            <a:extLst>
              <a:ext uri="{FF2B5EF4-FFF2-40B4-BE49-F238E27FC236}">
                <a16:creationId xmlns:a16="http://schemas.microsoft.com/office/drawing/2014/main" id="{35748D32-BFB8-AC35-1B60-F830721B4349}"/>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de-DE"/>
          </a:p>
        </p:txBody>
      </p:sp>
      <p:sp>
        <p:nvSpPr>
          <p:cNvPr id="5" name="Foliennummernplatzhalter 4">
            <a:extLst>
              <a:ext uri="{FF2B5EF4-FFF2-40B4-BE49-F238E27FC236}">
                <a16:creationId xmlns:a16="http://schemas.microsoft.com/office/drawing/2014/main" id="{9820B751-B08C-6117-8B9B-0A539FC57204}"/>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F5E62150-178C-4706-B0C6-DC3F76BDBB06}" type="slidenum">
              <a:rPr lang="de-DE" smtClean="0"/>
              <a:t>‹Nr.›</a:t>
            </a:fld>
            <a:endParaRPr lang="de-DE"/>
          </a:p>
        </p:txBody>
      </p:sp>
    </p:spTree>
    <p:extLst>
      <p:ext uri="{BB962C8B-B14F-4D97-AF65-F5344CB8AC3E}">
        <p14:creationId xmlns:p14="http://schemas.microsoft.com/office/powerpoint/2010/main" val="4068817712"/>
      </p:ext>
    </p:extLst>
  </p:cSld>
  <p:clrMap bg1="lt1" tx1="dk1" bg2="lt2" tx2="dk2" accent1="accent1" accent2="accent2" accent3="accent3" accent4="accent4" accent5="accent5" accent6="accent6" hlink="hlink" folHlink="folHlink"/>
  <p:hf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r>
              <a:rPr lang="de-DE"/>
              <a:t>ALG Beratung </a:t>
            </a:r>
          </a:p>
        </p:txBody>
      </p:sp>
      <p:sp>
        <p:nvSpPr>
          <p:cNvPr id="3" name="Datumsplatzhalt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1EB76A9-A566-4FC9-8B63-707E23279DB9}" type="datetimeFigureOut">
              <a:rPr lang="de-DE" smtClean="0"/>
              <a:t>12.10.2025</a:t>
            </a:fld>
            <a:endParaRPr lang="de-DE"/>
          </a:p>
        </p:txBody>
      </p:sp>
      <p:sp>
        <p:nvSpPr>
          <p:cNvPr id="4" name="Folienbildplatzhalt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de-DE"/>
          </a:p>
        </p:txBody>
      </p:sp>
      <p:sp>
        <p:nvSpPr>
          <p:cNvPr id="5" name="Notizenplatzhal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6" name="Fußzeilenplatzhalt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de-DE"/>
          </a:p>
        </p:txBody>
      </p:sp>
      <p:sp>
        <p:nvSpPr>
          <p:cNvPr id="7" name="Foliennummernplatzhalt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1460EAA-B8AF-4CB2-A577-FDF31DC7155A}" type="slidenum">
              <a:rPr lang="de-DE" smtClean="0"/>
              <a:t>‹Nr.›</a:t>
            </a:fld>
            <a:endParaRPr lang="de-DE"/>
          </a:p>
        </p:txBody>
      </p:sp>
    </p:spTree>
    <p:extLst>
      <p:ext uri="{BB962C8B-B14F-4D97-AF65-F5344CB8AC3E}">
        <p14:creationId xmlns:p14="http://schemas.microsoft.com/office/powerpoint/2010/main" val="2845194330"/>
      </p:ext>
    </p:extLst>
  </p:cSld>
  <p:clrMap bg1="lt1" tx1="dk1" bg2="lt2" tx2="dk2" accent1="accent1" accent2="accent2" accent3="accent3" accent4="accent4" accent5="accent5" accent6="accent6" hlink="hlink" folHlink="folHlink"/>
  <p:hf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517E349-4A8B-3EC7-E169-CCC4055BCDA6}"/>
              </a:ext>
            </a:extLst>
          </p:cNvPr>
          <p:cNvSpPr>
            <a:spLocks noGrp="1"/>
          </p:cNvSpPr>
          <p:nvPr>
            <p:ph type="ctrTitle"/>
          </p:nvPr>
        </p:nvSpPr>
        <p:spPr>
          <a:xfrm>
            <a:off x="1524000" y="1122363"/>
            <a:ext cx="9144000" cy="2387600"/>
          </a:xfrm>
        </p:spPr>
        <p:txBody>
          <a:bodyPr anchor="b"/>
          <a:lstStyle>
            <a:lvl1pPr algn="ctr">
              <a:defRPr sz="6000"/>
            </a:lvl1pPr>
          </a:lstStyle>
          <a:p>
            <a:r>
              <a:rPr lang="de-DE"/>
              <a:t>Mastertitelformat bearbeiten</a:t>
            </a:r>
          </a:p>
        </p:txBody>
      </p:sp>
      <p:sp>
        <p:nvSpPr>
          <p:cNvPr id="3" name="Untertitel 2">
            <a:extLst>
              <a:ext uri="{FF2B5EF4-FFF2-40B4-BE49-F238E27FC236}">
                <a16:creationId xmlns:a16="http://schemas.microsoft.com/office/drawing/2014/main" id="{0F45B38D-7F56-C450-84A4-86276742414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Master-Untertitelformat bearbeiten</a:t>
            </a:r>
          </a:p>
        </p:txBody>
      </p:sp>
      <p:sp>
        <p:nvSpPr>
          <p:cNvPr id="4" name="Datumsplatzhalter 3">
            <a:extLst>
              <a:ext uri="{FF2B5EF4-FFF2-40B4-BE49-F238E27FC236}">
                <a16:creationId xmlns:a16="http://schemas.microsoft.com/office/drawing/2014/main" id="{08B596EE-8C9E-225D-AE53-F0525CE9F920}"/>
              </a:ext>
            </a:extLst>
          </p:cNvPr>
          <p:cNvSpPr>
            <a:spLocks noGrp="1"/>
          </p:cNvSpPr>
          <p:nvPr>
            <p:ph type="dt" sz="half" idx="10"/>
          </p:nvPr>
        </p:nvSpPr>
        <p:spPr/>
        <p:txBody>
          <a:bodyPr/>
          <a:lstStyle/>
          <a:p>
            <a:fld id="{71A292C3-024D-4B3F-B427-E057C9412A3C}" type="datetime1">
              <a:rPr lang="de-DE" smtClean="0"/>
              <a:t>12.10.2025</a:t>
            </a:fld>
            <a:endParaRPr lang="de-DE"/>
          </a:p>
        </p:txBody>
      </p:sp>
      <p:sp>
        <p:nvSpPr>
          <p:cNvPr id="5" name="Fußzeilenplatzhalter 4">
            <a:extLst>
              <a:ext uri="{FF2B5EF4-FFF2-40B4-BE49-F238E27FC236}">
                <a16:creationId xmlns:a16="http://schemas.microsoft.com/office/drawing/2014/main" id="{53183E80-D530-981D-DCE2-92C67D23C389}"/>
              </a:ext>
            </a:extLst>
          </p:cNvPr>
          <p:cNvSpPr>
            <a:spLocks noGrp="1"/>
          </p:cNvSpPr>
          <p:nvPr>
            <p:ph type="ftr" sz="quarter" idx="11"/>
          </p:nvPr>
        </p:nvSpPr>
        <p:spPr/>
        <p:txBody>
          <a:bodyPr/>
          <a:lstStyle/>
          <a:p>
            <a:r>
              <a:rPr lang="de-DE"/>
              <a:t>ALG Beratung, Andreas Gschnitzer, Wiesenstraße 9a, 86438 Kissing</a:t>
            </a:r>
          </a:p>
        </p:txBody>
      </p:sp>
      <p:sp>
        <p:nvSpPr>
          <p:cNvPr id="6" name="Foliennummernplatzhalter 5">
            <a:extLst>
              <a:ext uri="{FF2B5EF4-FFF2-40B4-BE49-F238E27FC236}">
                <a16:creationId xmlns:a16="http://schemas.microsoft.com/office/drawing/2014/main" id="{C285B7F7-10D8-20A2-F794-914C0FE8A1B2}"/>
              </a:ext>
            </a:extLst>
          </p:cNvPr>
          <p:cNvSpPr>
            <a:spLocks noGrp="1"/>
          </p:cNvSpPr>
          <p:nvPr>
            <p:ph type="sldNum" sz="quarter" idx="12"/>
          </p:nvPr>
        </p:nvSpPr>
        <p:spPr/>
        <p:txBody>
          <a:bodyPr/>
          <a:lstStyle/>
          <a:p>
            <a:fld id="{9B581230-B2DB-4B4C-803C-700AC282674A}" type="slidenum">
              <a:rPr lang="de-DE" smtClean="0"/>
              <a:t>‹Nr.›</a:t>
            </a:fld>
            <a:endParaRPr lang="de-DE"/>
          </a:p>
        </p:txBody>
      </p:sp>
    </p:spTree>
    <p:extLst>
      <p:ext uri="{BB962C8B-B14F-4D97-AF65-F5344CB8AC3E}">
        <p14:creationId xmlns:p14="http://schemas.microsoft.com/office/powerpoint/2010/main" val="263603733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B6D87BA-E87F-1252-A166-2D5625CEA564}"/>
              </a:ext>
            </a:extLst>
          </p:cNvPr>
          <p:cNvSpPr>
            <a:spLocks noGrp="1"/>
          </p:cNvSpPr>
          <p:nvPr>
            <p:ph type="title"/>
          </p:nvPr>
        </p:nvSpPr>
        <p:spPr/>
        <p:txBody>
          <a:bodyPr/>
          <a:lstStyle/>
          <a:p>
            <a:r>
              <a:rPr lang="de-DE"/>
              <a:t>Mastertitelformat bearbeiten</a:t>
            </a:r>
          </a:p>
        </p:txBody>
      </p:sp>
      <p:sp>
        <p:nvSpPr>
          <p:cNvPr id="3" name="Vertikaler Textplatzhalter 2">
            <a:extLst>
              <a:ext uri="{FF2B5EF4-FFF2-40B4-BE49-F238E27FC236}">
                <a16:creationId xmlns:a16="http://schemas.microsoft.com/office/drawing/2014/main" id="{0455BB5E-0B1A-7A19-06F4-41C310A4BF85}"/>
              </a:ext>
            </a:extLst>
          </p:cNvPr>
          <p:cNvSpPr>
            <a:spLocks noGrp="1"/>
          </p:cNvSpPr>
          <p:nvPr>
            <p:ph type="body" orient="vert" idx="1"/>
          </p:nvPr>
        </p:nvSpPr>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7893427C-E7C7-AD0B-2D3A-6C53A4064463}"/>
              </a:ext>
            </a:extLst>
          </p:cNvPr>
          <p:cNvSpPr>
            <a:spLocks noGrp="1"/>
          </p:cNvSpPr>
          <p:nvPr>
            <p:ph type="dt" sz="half" idx="10"/>
          </p:nvPr>
        </p:nvSpPr>
        <p:spPr/>
        <p:txBody>
          <a:bodyPr/>
          <a:lstStyle/>
          <a:p>
            <a:fld id="{163A95A3-D724-459D-9E9A-A7CAC5B05117}" type="datetime1">
              <a:rPr lang="de-DE" smtClean="0"/>
              <a:t>12.10.2025</a:t>
            </a:fld>
            <a:endParaRPr lang="de-DE"/>
          </a:p>
        </p:txBody>
      </p:sp>
      <p:sp>
        <p:nvSpPr>
          <p:cNvPr id="5" name="Fußzeilenplatzhalter 4">
            <a:extLst>
              <a:ext uri="{FF2B5EF4-FFF2-40B4-BE49-F238E27FC236}">
                <a16:creationId xmlns:a16="http://schemas.microsoft.com/office/drawing/2014/main" id="{6C200D3A-5019-ADD8-79B5-A930B055409D}"/>
              </a:ext>
            </a:extLst>
          </p:cNvPr>
          <p:cNvSpPr>
            <a:spLocks noGrp="1"/>
          </p:cNvSpPr>
          <p:nvPr>
            <p:ph type="ftr" sz="quarter" idx="11"/>
          </p:nvPr>
        </p:nvSpPr>
        <p:spPr/>
        <p:txBody>
          <a:bodyPr/>
          <a:lstStyle/>
          <a:p>
            <a:r>
              <a:rPr lang="de-DE"/>
              <a:t>ALG Beratung, Andreas Gschnitzer, Wiesenstraße 9a, 86438 Kissing</a:t>
            </a:r>
          </a:p>
        </p:txBody>
      </p:sp>
      <p:sp>
        <p:nvSpPr>
          <p:cNvPr id="6" name="Foliennummernplatzhalter 5">
            <a:extLst>
              <a:ext uri="{FF2B5EF4-FFF2-40B4-BE49-F238E27FC236}">
                <a16:creationId xmlns:a16="http://schemas.microsoft.com/office/drawing/2014/main" id="{EB57E058-C2E8-38FA-BBD1-283F823F20FC}"/>
              </a:ext>
            </a:extLst>
          </p:cNvPr>
          <p:cNvSpPr>
            <a:spLocks noGrp="1"/>
          </p:cNvSpPr>
          <p:nvPr>
            <p:ph type="sldNum" sz="quarter" idx="12"/>
          </p:nvPr>
        </p:nvSpPr>
        <p:spPr/>
        <p:txBody>
          <a:bodyPr/>
          <a:lstStyle/>
          <a:p>
            <a:fld id="{9B581230-B2DB-4B4C-803C-700AC282674A}" type="slidenum">
              <a:rPr lang="de-DE" smtClean="0"/>
              <a:t>‹Nr.›</a:t>
            </a:fld>
            <a:endParaRPr lang="de-DE"/>
          </a:p>
        </p:txBody>
      </p:sp>
    </p:spTree>
    <p:extLst>
      <p:ext uri="{BB962C8B-B14F-4D97-AF65-F5344CB8AC3E}">
        <p14:creationId xmlns:p14="http://schemas.microsoft.com/office/powerpoint/2010/main" val="115864852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a:extLst>
              <a:ext uri="{FF2B5EF4-FFF2-40B4-BE49-F238E27FC236}">
                <a16:creationId xmlns:a16="http://schemas.microsoft.com/office/drawing/2014/main" id="{B62EF78D-6C56-5A40-5A27-06A8E3A1018F}"/>
              </a:ext>
            </a:extLst>
          </p:cNvPr>
          <p:cNvSpPr>
            <a:spLocks noGrp="1"/>
          </p:cNvSpPr>
          <p:nvPr>
            <p:ph type="title" orient="vert"/>
          </p:nvPr>
        </p:nvSpPr>
        <p:spPr>
          <a:xfrm>
            <a:off x="8724900" y="365125"/>
            <a:ext cx="2628900" cy="5811838"/>
          </a:xfrm>
        </p:spPr>
        <p:txBody>
          <a:bodyPr vert="eaVert"/>
          <a:lstStyle/>
          <a:p>
            <a:r>
              <a:rPr lang="de-DE"/>
              <a:t>Mastertitelformat bearbeiten</a:t>
            </a:r>
          </a:p>
        </p:txBody>
      </p:sp>
      <p:sp>
        <p:nvSpPr>
          <p:cNvPr id="3" name="Vertikaler Textplatzhalter 2">
            <a:extLst>
              <a:ext uri="{FF2B5EF4-FFF2-40B4-BE49-F238E27FC236}">
                <a16:creationId xmlns:a16="http://schemas.microsoft.com/office/drawing/2014/main" id="{A45943BE-964F-BC92-91E8-D0F71E6E1914}"/>
              </a:ext>
            </a:extLst>
          </p:cNvPr>
          <p:cNvSpPr>
            <a:spLocks noGrp="1"/>
          </p:cNvSpPr>
          <p:nvPr>
            <p:ph type="body" orient="vert" idx="1"/>
          </p:nvPr>
        </p:nvSpPr>
        <p:spPr>
          <a:xfrm>
            <a:off x="838200" y="365125"/>
            <a:ext cx="7734300" cy="5811838"/>
          </a:xfrm>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AE2397DB-F8A9-4B87-73C2-F68FB54CF5D8}"/>
              </a:ext>
            </a:extLst>
          </p:cNvPr>
          <p:cNvSpPr>
            <a:spLocks noGrp="1"/>
          </p:cNvSpPr>
          <p:nvPr>
            <p:ph type="dt" sz="half" idx="10"/>
          </p:nvPr>
        </p:nvSpPr>
        <p:spPr/>
        <p:txBody>
          <a:bodyPr/>
          <a:lstStyle/>
          <a:p>
            <a:fld id="{70E62D45-4B9A-49EF-8B28-97BE5CE99F09}" type="datetime1">
              <a:rPr lang="de-DE" smtClean="0"/>
              <a:t>12.10.2025</a:t>
            </a:fld>
            <a:endParaRPr lang="de-DE"/>
          </a:p>
        </p:txBody>
      </p:sp>
      <p:sp>
        <p:nvSpPr>
          <p:cNvPr id="5" name="Fußzeilenplatzhalter 4">
            <a:extLst>
              <a:ext uri="{FF2B5EF4-FFF2-40B4-BE49-F238E27FC236}">
                <a16:creationId xmlns:a16="http://schemas.microsoft.com/office/drawing/2014/main" id="{AD03685B-D2A7-41E0-633D-759C1C7AE29B}"/>
              </a:ext>
            </a:extLst>
          </p:cNvPr>
          <p:cNvSpPr>
            <a:spLocks noGrp="1"/>
          </p:cNvSpPr>
          <p:nvPr>
            <p:ph type="ftr" sz="quarter" idx="11"/>
          </p:nvPr>
        </p:nvSpPr>
        <p:spPr/>
        <p:txBody>
          <a:bodyPr/>
          <a:lstStyle/>
          <a:p>
            <a:r>
              <a:rPr lang="de-DE"/>
              <a:t>ALG Beratung, Andreas Gschnitzer, Wiesenstraße 9a, 86438 Kissing</a:t>
            </a:r>
          </a:p>
        </p:txBody>
      </p:sp>
      <p:sp>
        <p:nvSpPr>
          <p:cNvPr id="6" name="Foliennummernplatzhalter 5">
            <a:extLst>
              <a:ext uri="{FF2B5EF4-FFF2-40B4-BE49-F238E27FC236}">
                <a16:creationId xmlns:a16="http://schemas.microsoft.com/office/drawing/2014/main" id="{080B0B50-D849-F9DE-7AE4-610623863631}"/>
              </a:ext>
            </a:extLst>
          </p:cNvPr>
          <p:cNvSpPr>
            <a:spLocks noGrp="1"/>
          </p:cNvSpPr>
          <p:nvPr>
            <p:ph type="sldNum" sz="quarter" idx="12"/>
          </p:nvPr>
        </p:nvSpPr>
        <p:spPr/>
        <p:txBody>
          <a:bodyPr/>
          <a:lstStyle/>
          <a:p>
            <a:fld id="{9B581230-B2DB-4B4C-803C-700AC282674A}" type="slidenum">
              <a:rPr lang="de-DE" smtClean="0"/>
              <a:t>‹Nr.›</a:t>
            </a:fld>
            <a:endParaRPr lang="de-DE"/>
          </a:p>
        </p:txBody>
      </p:sp>
    </p:spTree>
    <p:extLst>
      <p:ext uri="{BB962C8B-B14F-4D97-AF65-F5344CB8AC3E}">
        <p14:creationId xmlns:p14="http://schemas.microsoft.com/office/powerpoint/2010/main" val="3412135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F268837-5D51-F464-1450-22C646478220}"/>
              </a:ext>
            </a:extLst>
          </p:cNvPr>
          <p:cNvSpPr>
            <a:spLocks noGrp="1"/>
          </p:cNvSpPr>
          <p:nvPr>
            <p:ph type="title"/>
          </p:nvPr>
        </p:nvSpPr>
        <p:spPr/>
        <p:txBody>
          <a:bodyPr/>
          <a:lstStyle/>
          <a:p>
            <a:r>
              <a:rPr lang="de-DE"/>
              <a:t>Mastertitelformat bearbeiten</a:t>
            </a:r>
          </a:p>
        </p:txBody>
      </p:sp>
      <p:sp>
        <p:nvSpPr>
          <p:cNvPr id="3" name="Inhaltsplatzhalter 2">
            <a:extLst>
              <a:ext uri="{FF2B5EF4-FFF2-40B4-BE49-F238E27FC236}">
                <a16:creationId xmlns:a16="http://schemas.microsoft.com/office/drawing/2014/main" id="{6C196ED9-B0C8-2567-02E2-B00CF053C521}"/>
              </a:ext>
            </a:extLst>
          </p:cNvPr>
          <p:cNvSpPr>
            <a:spLocks noGrp="1"/>
          </p:cNvSpPr>
          <p:nvPr>
            <p:ph idx="1"/>
          </p:nvPr>
        </p:nvSpPr>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A04086DD-FB38-07CE-EEC5-3C2D958A4856}"/>
              </a:ext>
            </a:extLst>
          </p:cNvPr>
          <p:cNvSpPr>
            <a:spLocks noGrp="1"/>
          </p:cNvSpPr>
          <p:nvPr>
            <p:ph type="dt" sz="half" idx="10"/>
          </p:nvPr>
        </p:nvSpPr>
        <p:spPr/>
        <p:txBody>
          <a:bodyPr/>
          <a:lstStyle/>
          <a:p>
            <a:fld id="{B4BDD50E-A0D5-424E-9D35-305A4F9F814C}" type="datetime1">
              <a:rPr lang="de-DE" smtClean="0"/>
              <a:t>12.10.2025</a:t>
            </a:fld>
            <a:endParaRPr lang="de-DE"/>
          </a:p>
        </p:txBody>
      </p:sp>
      <p:sp>
        <p:nvSpPr>
          <p:cNvPr id="5" name="Fußzeilenplatzhalter 4">
            <a:extLst>
              <a:ext uri="{FF2B5EF4-FFF2-40B4-BE49-F238E27FC236}">
                <a16:creationId xmlns:a16="http://schemas.microsoft.com/office/drawing/2014/main" id="{F0609C21-47F2-4EA8-9B3C-28FCD673F638}"/>
              </a:ext>
            </a:extLst>
          </p:cNvPr>
          <p:cNvSpPr>
            <a:spLocks noGrp="1"/>
          </p:cNvSpPr>
          <p:nvPr>
            <p:ph type="ftr" sz="quarter" idx="11"/>
          </p:nvPr>
        </p:nvSpPr>
        <p:spPr/>
        <p:txBody>
          <a:bodyPr/>
          <a:lstStyle/>
          <a:p>
            <a:r>
              <a:rPr lang="de-DE"/>
              <a:t>ALG Beratung, Andreas Gschnitzer, Wiesenstraße 9a, 86438 Kissing</a:t>
            </a:r>
          </a:p>
        </p:txBody>
      </p:sp>
      <p:sp>
        <p:nvSpPr>
          <p:cNvPr id="6" name="Foliennummernplatzhalter 5">
            <a:extLst>
              <a:ext uri="{FF2B5EF4-FFF2-40B4-BE49-F238E27FC236}">
                <a16:creationId xmlns:a16="http://schemas.microsoft.com/office/drawing/2014/main" id="{5F1ECF37-059A-A961-47AC-40C580C464FA}"/>
              </a:ext>
            </a:extLst>
          </p:cNvPr>
          <p:cNvSpPr>
            <a:spLocks noGrp="1"/>
          </p:cNvSpPr>
          <p:nvPr>
            <p:ph type="sldNum" sz="quarter" idx="12"/>
          </p:nvPr>
        </p:nvSpPr>
        <p:spPr/>
        <p:txBody>
          <a:bodyPr/>
          <a:lstStyle/>
          <a:p>
            <a:fld id="{9B581230-B2DB-4B4C-803C-700AC282674A}" type="slidenum">
              <a:rPr lang="de-DE" smtClean="0"/>
              <a:t>‹Nr.›</a:t>
            </a:fld>
            <a:endParaRPr lang="de-DE"/>
          </a:p>
        </p:txBody>
      </p:sp>
    </p:spTree>
    <p:extLst>
      <p:ext uri="{BB962C8B-B14F-4D97-AF65-F5344CB8AC3E}">
        <p14:creationId xmlns:p14="http://schemas.microsoft.com/office/powerpoint/2010/main" val="113812542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5784BFD-07C0-DAF8-808C-3CA2AA14DCE5}"/>
              </a:ext>
            </a:extLst>
          </p:cNvPr>
          <p:cNvSpPr>
            <a:spLocks noGrp="1"/>
          </p:cNvSpPr>
          <p:nvPr>
            <p:ph type="title"/>
          </p:nvPr>
        </p:nvSpPr>
        <p:spPr>
          <a:xfrm>
            <a:off x="831850" y="1709738"/>
            <a:ext cx="10515600" cy="2852737"/>
          </a:xfrm>
        </p:spPr>
        <p:txBody>
          <a:bodyPr anchor="b"/>
          <a:lstStyle>
            <a:lvl1pPr>
              <a:defRPr sz="6000"/>
            </a:lvl1pPr>
          </a:lstStyle>
          <a:p>
            <a:r>
              <a:rPr lang="de-DE"/>
              <a:t>Mastertitelformat bearbeiten</a:t>
            </a:r>
          </a:p>
        </p:txBody>
      </p:sp>
      <p:sp>
        <p:nvSpPr>
          <p:cNvPr id="3" name="Textplatzhalter 2">
            <a:extLst>
              <a:ext uri="{FF2B5EF4-FFF2-40B4-BE49-F238E27FC236}">
                <a16:creationId xmlns:a16="http://schemas.microsoft.com/office/drawing/2014/main" id="{C892918D-2FAE-2A13-FC4E-BA8CE25BF81C}"/>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de-DE"/>
              <a:t>Mastertextformat bearbeiten</a:t>
            </a:r>
          </a:p>
        </p:txBody>
      </p:sp>
      <p:sp>
        <p:nvSpPr>
          <p:cNvPr id="4" name="Datumsplatzhalter 3">
            <a:extLst>
              <a:ext uri="{FF2B5EF4-FFF2-40B4-BE49-F238E27FC236}">
                <a16:creationId xmlns:a16="http://schemas.microsoft.com/office/drawing/2014/main" id="{17B3D44C-CCC0-BD31-5228-514D9252B7DF}"/>
              </a:ext>
            </a:extLst>
          </p:cNvPr>
          <p:cNvSpPr>
            <a:spLocks noGrp="1"/>
          </p:cNvSpPr>
          <p:nvPr>
            <p:ph type="dt" sz="half" idx="10"/>
          </p:nvPr>
        </p:nvSpPr>
        <p:spPr/>
        <p:txBody>
          <a:bodyPr/>
          <a:lstStyle/>
          <a:p>
            <a:fld id="{EF09A9E6-0605-4103-8499-C09645522C87}" type="datetime1">
              <a:rPr lang="de-DE" smtClean="0"/>
              <a:t>12.10.2025</a:t>
            </a:fld>
            <a:endParaRPr lang="de-DE"/>
          </a:p>
        </p:txBody>
      </p:sp>
      <p:sp>
        <p:nvSpPr>
          <p:cNvPr id="5" name="Fußzeilenplatzhalter 4">
            <a:extLst>
              <a:ext uri="{FF2B5EF4-FFF2-40B4-BE49-F238E27FC236}">
                <a16:creationId xmlns:a16="http://schemas.microsoft.com/office/drawing/2014/main" id="{CFC5864E-F033-5A19-A8AE-F412D7E6CEE7}"/>
              </a:ext>
            </a:extLst>
          </p:cNvPr>
          <p:cNvSpPr>
            <a:spLocks noGrp="1"/>
          </p:cNvSpPr>
          <p:nvPr>
            <p:ph type="ftr" sz="quarter" idx="11"/>
          </p:nvPr>
        </p:nvSpPr>
        <p:spPr/>
        <p:txBody>
          <a:bodyPr/>
          <a:lstStyle/>
          <a:p>
            <a:r>
              <a:rPr lang="de-DE"/>
              <a:t>ALG Beratung, Andreas Gschnitzer, Wiesenstraße 9a, 86438 Kissing</a:t>
            </a:r>
          </a:p>
        </p:txBody>
      </p:sp>
      <p:sp>
        <p:nvSpPr>
          <p:cNvPr id="6" name="Foliennummernplatzhalter 5">
            <a:extLst>
              <a:ext uri="{FF2B5EF4-FFF2-40B4-BE49-F238E27FC236}">
                <a16:creationId xmlns:a16="http://schemas.microsoft.com/office/drawing/2014/main" id="{44174B9C-D4F9-9948-71F8-04371D319DDD}"/>
              </a:ext>
            </a:extLst>
          </p:cNvPr>
          <p:cNvSpPr>
            <a:spLocks noGrp="1"/>
          </p:cNvSpPr>
          <p:nvPr>
            <p:ph type="sldNum" sz="quarter" idx="12"/>
          </p:nvPr>
        </p:nvSpPr>
        <p:spPr/>
        <p:txBody>
          <a:bodyPr/>
          <a:lstStyle/>
          <a:p>
            <a:fld id="{9B581230-B2DB-4B4C-803C-700AC282674A}" type="slidenum">
              <a:rPr lang="de-DE" smtClean="0"/>
              <a:t>‹Nr.›</a:t>
            </a:fld>
            <a:endParaRPr lang="de-DE"/>
          </a:p>
        </p:txBody>
      </p:sp>
    </p:spTree>
    <p:extLst>
      <p:ext uri="{BB962C8B-B14F-4D97-AF65-F5344CB8AC3E}">
        <p14:creationId xmlns:p14="http://schemas.microsoft.com/office/powerpoint/2010/main" val="39863475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02D277B-5057-8EBA-ECC4-706F6BA92344}"/>
              </a:ext>
            </a:extLst>
          </p:cNvPr>
          <p:cNvSpPr>
            <a:spLocks noGrp="1"/>
          </p:cNvSpPr>
          <p:nvPr>
            <p:ph type="title"/>
          </p:nvPr>
        </p:nvSpPr>
        <p:spPr/>
        <p:txBody>
          <a:bodyPr/>
          <a:lstStyle/>
          <a:p>
            <a:r>
              <a:rPr lang="de-DE"/>
              <a:t>Mastertitelformat bearbeiten</a:t>
            </a:r>
          </a:p>
        </p:txBody>
      </p:sp>
      <p:sp>
        <p:nvSpPr>
          <p:cNvPr id="3" name="Inhaltsplatzhalter 2">
            <a:extLst>
              <a:ext uri="{FF2B5EF4-FFF2-40B4-BE49-F238E27FC236}">
                <a16:creationId xmlns:a16="http://schemas.microsoft.com/office/drawing/2014/main" id="{A5E337B3-82F1-710D-8F34-1E443995455D}"/>
              </a:ext>
            </a:extLst>
          </p:cNvPr>
          <p:cNvSpPr>
            <a:spLocks noGrp="1"/>
          </p:cNvSpPr>
          <p:nvPr>
            <p:ph sz="half" idx="1"/>
          </p:nvPr>
        </p:nvSpPr>
        <p:spPr>
          <a:xfrm>
            <a:off x="838200" y="1825625"/>
            <a:ext cx="518160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Inhaltsplatzhalter 3">
            <a:extLst>
              <a:ext uri="{FF2B5EF4-FFF2-40B4-BE49-F238E27FC236}">
                <a16:creationId xmlns:a16="http://schemas.microsoft.com/office/drawing/2014/main" id="{25F6D63F-9710-D9DA-626D-B10654ED2A7B}"/>
              </a:ext>
            </a:extLst>
          </p:cNvPr>
          <p:cNvSpPr>
            <a:spLocks noGrp="1"/>
          </p:cNvSpPr>
          <p:nvPr>
            <p:ph sz="half" idx="2"/>
          </p:nvPr>
        </p:nvSpPr>
        <p:spPr>
          <a:xfrm>
            <a:off x="6172200" y="1825625"/>
            <a:ext cx="518160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5" name="Datumsplatzhalter 4">
            <a:extLst>
              <a:ext uri="{FF2B5EF4-FFF2-40B4-BE49-F238E27FC236}">
                <a16:creationId xmlns:a16="http://schemas.microsoft.com/office/drawing/2014/main" id="{263E96FA-0F73-0433-225F-449513309253}"/>
              </a:ext>
            </a:extLst>
          </p:cNvPr>
          <p:cNvSpPr>
            <a:spLocks noGrp="1"/>
          </p:cNvSpPr>
          <p:nvPr>
            <p:ph type="dt" sz="half" idx="10"/>
          </p:nvPr>
        </p:nvSpPr>
        <p:spPr/>
        <p:txBody>
          <a:bodyPr/>
          <a:lstStyle/>
          <a:p>
            <a:fld id="{E6B0DDBE-3330-4A6E-A22D-9D980D4326EC}" type="datetime1">
              <a:rPr lang="de-DE" smtClean="0"/>
              <a:t>12.10.2025</a:t>
            </a:fld>
            <a:endParaRPr lang="de-DE"/>
          </a:p>
        </p:txBody>
      </p:sp>
      <p:sp>
        <p:nvSpPr>
          <p:cNvPr id="6" name="Fußzeilenplatzhalter 5">
            <a:extLst>
              <a:ext uri="{FF2B5EF4-FFF2-40B4-BE49-F238E27FC236}">
                <a16:creationId xmlns:a16="http://schemas.microsoft.com/office/drawing/2014/main" id="{3FC226B7-54F9-99C0-99C3-1DF80234CCFD}"/>
              </a:ext>
            </a:extLst>
          </p:cNvPr>
          <p:cNvSpPr>
            <a:spLocks noGrp="1"/>
          </p:cNvSpPr>
          <p:nvPr>
            <p:ph type="ftr" sz="quarter" idx="11"/>
          </p:nvPr>
        </p:nvSpPr>
        <p:spPr/>
        <p:txBody>
          <a:bodyPr/>
          <a:lstStyle/>
          <a:p>
            <a:r>
              <a:rPr lang="de-DE"/>
              <a:t>ALG Beratung, Andreas Gschnitzer, Wiesenstraße 9a, 86438 Kissing</a:t>
            </a:r>
          </a:p>
        </p:txBody>
      </p:sp>
      <p:sp>
        <p:nvSpPr>
          <p:cNvPr id="7" name="Foliennummernplatzhalter 6">
            <a:extLst>
              <a:ext uri="{FF2B5EF4-FFF2-40B4-BE49-F238E27FC236}">
                <a16:creationId xmlns:a16="http://schemas.microsoft.com/office/drawing/2014/main" id="{C247F2F3-AAB9-CFB6-902F-C4FFF4091830}"/>
              </a:ext>
            </a:extLst>
          </p:cNvPr>
          <p:cNvSpPr>
            <a:spLocks noGrp="1"/>
          </p:cNvSpPr>
          <p:nvPr>
            <p:ph type="sldNum" sz="quarter" idx="12"/>
          </p:nvPr>
        </p:nvSpPr>
        <p:spPr/>
        <p:txBody>
          <a:bodyPr/>
          <a:lstStyle/>
          <a:p>
            <a:fld id="{9B581230-B2DB-4B4C-803C-700AC282674A}" type="slidenum">
              <a:rPr lang="de-DE" smtClean="0"/>
              <a:t>‹Nr.›</a:t>
            </a:fld>
            <a:endParaRPr lang="de-DE"/>
          </a:p>
        </p:txBody>
      </p:sp>
    </p:spTree>
    <p:extLst>
      <p:ext uri="{BB962C8B-B14F-4D97-AF65-F5344CB8AC3E}">
        <p14:creationId xmlns:p14="http://schemas.microsoft.com/office/powerpoint/2010/main" val="132328362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D114BBE-B2B0-7947-C201-17CBAE39FD4D}"/>
              </a:ext>
            </a:extLst>
          </p:cNvPr>
          <p:cNvSpPr>
            <a:spLocks noGrp="1"/>
          </p:cNvSpPr>
          <p:nvPr>
            <p:ph type="title"/>
          </p:nvPr>
        </p:nvSpPr>
        <p:spPr>
          <a:xfrm>
            <a:off x="839788" y="365125"/>
            <a:ext cx="10515600" cy="1325563"/>
          </a:xfrm>
        </p:spPr>
        <p:txBody>
          <a:bodyPr/>
          <a:lstStyle/>
          <a:p>
            <a:r>
              <a:rPr lang="de-DE"/>
              <a:t>Mastertitelformat bearbeiten</a:t>
            </a:r>
          </a:p>
        </p:txBody>
      </p:sp>
      <p:sp>
        <p:nvSpPr>
          <p:cNvPr id="3" name="Textplatzhalter 2">
            <a:extLst>
              <a:ext uri="{FF2B5EF4-FFF2-40B4-BE49-F238E27FC236}">
                <a16:creationId xmlns:a16="http://schemas.microsoft.com/office/drawing/2014/main" id="{5CBC7FC8-66D5-1711-64CB-EBEDC8EF6ED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4" name="Inhaltsplatzhalter 3">
            <a:extLst>
              <a:ext uri="{FF2B5EF4-FFF2-40B4-BE49-F238E27FC236}">
                <a16:creationId xmlns:a16="http://schemas.microsoft.com/office/drawing/2014/main" id="{16A84C96-8F76-8BBB-EA12-1F03ABADA22A}"/>
              </a:ext>
            </a:extLst>
          </p:cNvPr>
          <p:cNvSpPr>
            <a:spLocks noGrp="1"/>
          </p:cNvSpPr>
          <p:nvPr>
            <p:ph sz="half" idx="2"/>
          </p:nvPr>
        </p:nvSpPr>
        <p:spPr>
          <a:xfrm>
            <a:off x="839788" y="2505075"/>
            <a:ext cx="5157787" cy="368458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5" name="Textplatzhalter 4">
            <a:extLst>
              <a:ext uri="{FF2B5EF4-FFF2-40B4-BE49-F238E27FC236}">
                <a16:creationId xmlns:a16="http://schemas.microsoft.com/office/drawing/2014/main" id="{1D907BF4-FC19-388C-CAB7-4844D126B0F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6" name="Inhaltsplatzhalter 5">
            <a:extLst>
              <a:ext uri="{FF2B5EF4-FFF2-40B4-BE49-F238E27FC236}">
                <a16:creationId xmlns:a16="http://schemas.microsoft.com/office/drawing/2014/main" id="{159ABF00-DF13-A1B5-2BC1-7CF60A6E602D}"/>
              </a:ext>
            </a:extLst>
          </p:cNvPr>
          <p:cNvSpPr>
            <a:spLocks noGrp="1"/>
          </p:cNvSpPr>
          <p:nvPr>
            <p:ph sz="quarter" idx="4"/>
          </p:nvPr>
        </p:nvSpPr>
        <p:spPr>
          <a:xfrm>
            <a:off x="6172200" y="2505075"/>
            <a:ext cx="5183188" cy="368458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7" name="Datumsplatzhalter 6">
            <a:extLst>
              <a:ext uri="{FF2B5EF4-FFF2-40B4-BE49-F238E27FC236}">
                <a16:creationId xmlns:a16="http://schemas.microsoft.com/office/drawing/2014/main" id="{64F68343-0560-A154-CDB0-2FD945DBBEF3}"/>
              </a:ext>
            </a:extLst>
          </p:cNvPr>
          <p:cNvSpPr>
            <a:spLocks noGrp="1"/>
          </p:cNvSpPr>
          <p:nvPr>
            <p:ph type="dt" sz="half" idx="10"/>
          </p:nvPr>
        </p:nvSpPr>
        <p:spPr/>
        <p:txBody>
          <a:bodyPr/>
          <a:lstStyle/>
          <a:p>
            <a:fld id="{D940FE13-1089-46B1-A851-CD48D4C96CC8}" type="datetime1">
              <a:rPr lang="de-DE" smtClean="0"/>
              <a:t>12.10.2025</a:t>
            </a:fld>
            <a:endParaRPr lang="de-DE"/>
          </a:p>
        </p:txBody>
      </p:sp>
      <p:sp>
        <p:nvSpPr>
          <p:cNvPr id="8" name="Fußzeilenplatzhalter 7">
            <a:extLst>
              <a:ext uri="{FF2B5EF4-FFF2-40B4-BE49-F238E27FC236}">
                <a16:creationId xmlns:a16="http://schemas.microsoft.com/office/drawing/2014/main" id="{F208228A-36C5-9E45-07C3-2BECEC9A0148}"/>
              </a:ext>
            </a:extLst>
          </p:cNvPr>
          <p:cNvSpPr>
            <a:spLocks noGrp="1"/>
          </p:cNvSpPr>
          <p:nvPr>
            <p:ph type="ftr" sz="quarter" idx="11"/>
          </p:nvPr>
        </p:nvSpPr>
        <p:spPr/>
        <p:txBody>
          <a:bodyPr/>
          <a:lstStyle/>
          <a:p>
            <a:r>
              <a:rPr lang="de-DE"/>
              <a:t>ALG Beratung, Andreas Gschnitzer, Wiesenstraße 9a, 86438 Kissing</a:t>
            </a:r>
          </a:p>
        </p:txBody>
      </p:sp>
      <p:sp>
        <p:nvSpPr>
          <p:cNvPr id="9" name="Foliennummernplatzhalter 8">
            <a:extLst>
              <a:ext uri="{FF2B5EF4-FFF2-40B4-BE49-F238E27FC236}">
                <a16:creationId xmlns:a16="http://schemas.microsoft.com/office/drawing/2014/main" id="{AFEA1EC4-777E-D8F8-D97C-AC44A5359BDD}"/>
              </a:ext>
            </a:extLst>
          </p:cNvPr>
          <p:cNvSpPr>
            <a:spLocks noGrp="1"/>
          </p:cNvSpPr>
          <p:nvPr>
            <p:ph type="sldNum" sz="quarter" idx="12"/>
          </p:nvPr>
        </p:nvSpPr>
        <p:spPr/>
        <p:txBody>
          <a:bodyPr/>
          <a:lstStyle/>
          <a:p>
            <a:fld id="{9B581230-B2DB-4B4C-803C-700AC282674A}" type="slidenum">
              <a:rPr lang="de-DE" smtClean="0"/>
              <a:t>‹Nr.›</a:t>
            </a:fld>
            <a:endParaRPr lang="de-DE"/>
          </a:p>
        </p:txBody>
      </p:sp>
    </p:spTree>
    <p:extLst>
      <p:ext uri="{BB962C8B-B14F-4D97-AF65-F5344CB8AC3E}">
        <p14:creationId xmlns:p14="http://schemas.microsoft.com/office/powerpoint/2010/main" val="337793672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F0A1277-038B-0699-32F2-E73FD3B17FA5}"/>
              </a:ext>
            </a:extLst>
          </p:cNvPr>
          <p:cNvSpPr>
            <a:spLocks noGrp="1"/>
          </p:cNvSpPr>
          <p:nvPr>
            <p:ph type="title"/>
          </p:nvPr>
        </p:nvSpPr>
        <p:spPr/>
        <p:txBody>
          <a:bodyPr/>
          <a:lstStyle/>
          <a:p>
            <a:r>
              <a:rPr lang="de-DE"/>
              <a:t>Mastertitelformat bearbeiten</a:t>
            </a:r>
          </a:p>
        </p:txBody>
      </p:sp>
      <p:sp>
        <p:nvSpPr>
          <p:cNvPr id="3" name="Datumsplatzhalter 2">
            <a:extLst>
              <a:ext uri="{FF2B5EF4-FFF2-40B4-BE49-F238E27FC236}">
                <a16:creationId xmlns:a16="http://schemas.microsoft.com/office/drawing/2014/main" id="{73B2F52A-65E5-8BAB-1DAE-98762D766847}"/>
              </a:ext>
            </a:extLst>
          </p:cNvPr>
          <p:cNvSpPr>
            <a:spLocks noGrp="1"/>
          </p:cNvSpPr>
          <p:nvPr>
            <p:ph type="dt" sz="half" idx="10"/>
          </p:nvPr>
        </p:nvSpPr>
        <p:spPr/>
        <p:txBody>
          <a:bodyPr/>
          <a:lstStyle/>
          <a:p>
            <a:fld id="{67FEEF45-6860-43F3-A5B0-B1DD37652F25}" type="datetime1">
              <a:rPr lang="de-DE" smtClean="0"/>
              <a:t>12.10.2025</a:t>
            </a:fld>
            <a:endParaRPr lang="de-DE"/>
          </a:p>
        </p:txBody>
      </p:sp>
      <p:sp>
        <p:nvSpPr>
          <p:cNvPr id="4" name="Fußzeilenplatzhalter 3">
            <a:extLst>
              <a:ext uri="{FF2B5EF4-FFF2-40B4-BE49-F238E27FC236}">
                <a16:creationId xmlns:a16="http://schemas.microsoft.com/office/drawing/2014/main" id="{C20C070B-8231-FD6B-2D4E-20245B49AEBE}"/>
              </a:ext>
            </a:extLst>
          </p:cNvPr>
          <p:cNvSpPr>
            <a:spLocks noGrp="1"/>
          </p:cNvSpPr>
          <p:nvPr>
            <p:ph type="ftr" sz="quarter" idx="11"/>
          </p:nvPr>
        </p:nvSpPr>
        <p:spPr/>
        <p:txBody>
          <a:bodyPr/>
          <a:lstStyle/>
          <a:p>
            <a:r>
              <a:rPr lang="de-DE"/>
              <a:t>ALG Beratung, Andreas Gschnitzer, Wiesenstraße 9a, 86438 Kissing</a:t>
            </a:r>
          </a:p>
        </p:txBody>
      </p:sp>
      <p:sp>
        <p:nvSpPr>
          <p:cNvPr id="5" name="Foliennummernplatzhalter 4">
            <a:extLst>
              <a:ext uri="{FF2B5EF4-FFF2-40B4-BE49-F238E27FC236}">
                <a16:creationId xmlns:a16="http://schemas.microsoft.com/office/drawing/2014/main" id="{83160222-A0D8-8AC1-886B-71FB44154809}"/>
              </a:ext>
            </a:extLst>
          </p:cNvPr>
          <p:cNvSpPr>
            <a:spLocks noGrp="1"/>
          </p:cNvSpPr>
          <p:nvPr>
            <p:ph type="sldNum" sz="quarter" idx="12"/>
          </p:nvPr>
        </p:nvSpPr>
        <p:spPr/>
        <p:txBody>
          <a:bodyPr/>
          <a:lstStyle/>
          <a:p>
            <a:fld id="{9B581230-B2DB-4B4C-803C-700AC282674A}" type="slidenum">
              <a:rPr lang="de-DE" smtClean="0"/>
              <a:t>‹Nr.›</a:t>
            </a:fld>
            <a:endParaRPr lang="de-DE"/>
          </a:p>
        </p:txBody>
      </p:sp>
    </p:spTree>
    <p:extLst>
      <p:ext uri="{BB962C8B-B14F-4D97-AF65-F5344CB8AC3E}">
        <p14:creationId xmlns:p14="http://schemas.microsoft.com/office/powerpoint/2010/main" val="287612416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a:extLst>
              <a:ext uri="{FF2B5EF4-FFF2-40B4-BE49-F238E27FC236}">
                <a16:creationId xmlns:a16="http://schemas.microsoft.com/office/drawing/2014/main" id="{9EA34321-860E-C3BE-DAEB-89D84355E727}"/>
              </a:ext>
            </a:extLst>
          </p:cNvPr>
          <p:cNvSpPr>
            <a:spLocks noGrp="1"/>
          </p:cNvSpPr>
          <p:nvPr>
            <p:ph type="dt" sz="half" idx="10"/>
          </p:nvPr>
        </p:nvSpPr>
        <p:spPr/>
        <p:txBody>
          <a:bodyPr/>
          <a:lstStyle/>
          <a:p>
            <a:fld id="{19D3F2C3-16B8-44D1-8831-F9D5B1FBCB8E}" type="datetime1">
              <a:rPr lang="de-DE" smtClean="0"/>
              <a:t>12.10.2025</a:t>
            </a:fld>
            <a:endParaRPr lang="de-DE"/>
          </a:p>
        </p:txBody>
      </p:sp>
      <p:sp>
        <p:nvSpPr>
          <p:cNvPr id="3" name="Fußzeilenplatzhalter 2">
            <a:extLst>
              <a:ext uri="{FF2B5EF4-FFF2-40B4-BE49-F238E27FC236}">
                <a16:creationId xmlns:a16="http://schemas.microsoft.com/office/drawing/2014/main" id="{152685AA-4D55-8180-7349-A07FFF1F87A7}"/>
              </a:ext>
            </a:extLst>
          </p:cNvPr>
          <p:cNvSpPr>
            <a:spLocks noGrp="1"/>
          </p:cNvSpPr>
          <p:nvPr>
            <p:ph type="ftr" sz="quarter" idx="11"/>
          </p:nvPr>
        </p:nvSpPr>
        <p:spPr/>
        <p:txBody>
          <a:bodyPr/>
          <a:lstStyle/>
          <a:p>
            <a:r>
              <a:rPr lang="de-DE"/>
              <a:t>ALG Beratung, Andreas Gschnitzer, Wiesenstraße 9a, 86438 Kissing</a:t>
            </a:r>
          </a:p>
        </p:txBody>
      </p:sp>
      <p:sp>
        <p:nvSpPr>
          <p:cNvPr id="4" name="Foliennummernplatzhalter 3">
            <a:extLst>
              <a:ext uri="{FF2B5EF4-FFF2-40B4-BE49-F238E27FC236}">
                <a16:creationId xmlns:a16="http://schemas.microsoft.com/office/drawing/2014/main" id="{DA325954-94EE-9C52-6834-3086E31E550A}"/>
              </a:ext>
            </a:extLst>
          </p:cNvPr>
          <p:cNvSpPr>
            <a:spLocks noGrp="1"/>
          </p:cNvSpPr>
          <p:nvPr>
            <p:ph type="sldNum" sz="quarter" idx="12"/>
          </p:nvPr>
        </p:nvSpPr>
        <p:spPr/>
        <p:txBody>
          <a:bodyPr/>
          <a:lstStyle/>
          <a:p>
            <a:fld id="{9B581230-B2DB-4B4C-803C-700AC282674A}" type="slidenum">
              <a:rPr lang="de-DE" smtClean="0"/>
              <a:t>‹Nr.›</a:t>
            </a:fld>
            <a:endParaRPr lang="de-DE"/>
          </a:p>
        </p:txBody>
      </p:sp>
    </p:spTree>
    <p:extLst>
      <p:ext uri="{BB962C8B-B14F-4D97-AF65-F5344CB8AC3E}">
        <p14:creationId xmlns:p14="http://schemas.microsoft.com/office/powerpoint/2010/main" val="136928599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6053879-FB3F-F70A-B455-598D7D40B571}"/>
              </a:ext>
            </a:extLst>
          </p:cNvPr>
          <p:cNvSpPr>
            <a:spLocks noGrp="1"/>
          </p:cNvSpPr>
          <p:nvPr>
            <p:ph type="title"/>
          </p:nvPr>
        </p:nvSpPr>
        <p:spPr>
          <a:xfrm>
            <a:off x="839788" y="457200"/>
            <a:ext cx="3932237" cy="1600200"/>
          </a:xfrm>
        </p:spPr>
        <p:txBody>
          <a:bodyPr anchor="b"/>
          <a:lstStyle>
            <a:lvl1pPr>
              <a:defRPr sz="3200"/>
            </a:lvl1pPr>
          </a:lstStyle>
          <a:p>
            <a:r>
              <a:rPr lang="de-DE"/>
              <a:t>Mastertitelformat bearbeiten</a:t>
            </a:r>
          </a:p>
        </p:txBody>
      </p:sp>
      <p:sp>
        <p:nvSpPr>
          <p:cNvPr id="3" name="Inhaltsplatzhalter 2">
            <a:extLst>
              <a:ext uri="{FF2B5EF4-FFF2-40B4-BE49-F238E27FC236}">
                <a16:creationId xmlns:a16="http://schemas.microsoft.com/office/drawing/2014/main" id="{06FAD0A4-C617-7F11-44A2-58E3BC25058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Textplatzhalter 3">
            <a:extLst>
              <a:ext uri="{FF2B5EF4-FFF2-40B4-BE49-F238E27FC236}">
                <a16:creationId xmlns:a16="http://schemas.microsoft.com/office/drawing/2014/main" id="{46F19AC4-FC2C-5631-ABDC-6A6869FDD55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umsplatzhalter 4">
            <a:extLst>
              <a:ext uri="{FF2B5EF4-FFF2-40B4-BE49-F238E27FC236}">
                <a16:creationId xmlns:a16="http://schemas.microsoft.com/office/drawing/2014/main" id="{6EA7B681-38B8-5C3D-77BC-AB237E01833C}"/>
              </a:ext>
            </a:extLst>
          </p:cNvPr>
          <p:cNvSpPr>
            <a:spLocks noGrp="1"/>
          </p:cNvSpPr>
          <p:nvPr>
            <p:ph type="dt" sz="half" idx="10"/>
          </p:nvPr>
        </p:nvSpPr>
        <p:spPr/>
        <p:txBody>
          <a:bodyPr/>
          <a:lstStyle/>
          <a:p>
            <a:fld id="{C6A0CA8B-5C46-49B2-A0B8-7BE68A9354D4}" type="datetime1">
              <a:rPr lang="de-DE" smtClean="0"/>
              <a:t>12.10.2025</a:t>
            </a:fld>
            <a:endParaRPr lang="de-DE"/>
          </a:p>
        </p:txBody>
      </p:sp>
      <p:sp>
        <p:nvSpPr>
          <p:cNvPr id="6" name="Fußzeilenplatzhalter 5">
            <a:extLst>
              <a:ext uri="{FF2B5EF4-FFF2-40B4-BE49-F238E27FC236}">
                <a16:creationId xmlns:a16="http://schemas.microsoft.com/office/drawing/2014/main" id="{C8691075-57A0-8D54-0F34-B6B4F9D97D46}"/>
              </a:ext>
            </a:extLst>
          </p:cNvPr>
          <p:cNvSpPr>
            <a:spLocks noGrp="1"/>
          </p:cNvSpPr>
          <p:nvPr>
            <p:ph type="ftr" sz="quarter" idx="11"/>
          </p:nvPr>
        </p:nvSpPr>
        <p:spPr/>
        <p:txBody>
          <a:bodyPr/>
          <a:lstStyle/>
          <a:p>
            <a:r>
              <a:rPr lang="de-DE"/>
              <a:t>ALG Beratung, Andreas Gschnitzer, Wiesenstraße 9a, 86438 Kissing</a:t>
            </a:r>
          </a:p>
        </p:txBody>
      </p:sp>
      <p:sp>
        <p:nvSpPr>
          <p:cNvPr id="7" name="Foliennummernplatzhalter 6">
            <a:extLst>
              <a:ext uri="{FF2B5EF4-FFF2-40B4-BE49-F238E27FC236}">
                <a16:creationId xmlns:a16="http://schemas.microsoft.com/office/drawing/2014/main" id="{890E9CB0-F73C-FBC3-1121-080552EA71AF}"/>
              </a:ext>
            </a:extLst>
          </p:cNvPr>
          <p:cNvSpPr>
            <a:spLocks noGrp="1"/>
          </p:cNvSpPr>
          <p:nvPr>
            <p:ph type="sldNum" sz="quarter" idx="12"/>
          </p:nvPr>
        </p:nvSpPr>
        <p:spPr/>
        <p:txBody>
          <a:bodyPr/>
          <a:lstStyle/>
          <a:p>
            <a:fld id="{9B581230-B2DB-4B4C-803C-700AC282674A}" type="slidenum">
              <a:rPr lang="de-DE" smtClean="0"/>
              <a:t>‹Nr.›</a:t>
            </a:fld>
            <a:endParaRPr lang="de-DE"/>
          </a:p>
        </p:txBody>
      </p:sp>
    </p:spTree>
    <p:extLst>
      <p:ext uri="{BB962C8B-B14F-4D97-AF65-F5344CB8AC3E}">
        <p14:creationId xmlns:p14="http://schemas.microsoft.com/office/powerpoint/2010/main" val="60617145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F076F99-78CE-6549-44CA-545170BF7A72}"/>
              </a:ext>
            </a:extLst>
          </p:cNvPr>
          <p:cNvSpPr>
            <a:spLocks noGrp="1"/>
          </p:cNvSpPr>
          <p:nvPr>
            <p:ph type="title"/>
          </p:nvPr>
        </p:nvSpPr>
        <p:spPr>
          <a:xfrm>
            <a:off x="839788" y="457200"/>
            <a:ext cx="3932237" cy="1600200"/>
          </a:xfrm>
        </p:spPr>
        <p:txBody>
          <a:bodyPr anchor="b"/>
          <a:lstStyle>
            <a:lvl1pPr>
              <a:defRPr sz="3200"/>
            </a:lvl1pPr>
          </a:lstStyle>
          <a:p>
            <a:r>
              <a:rPr lang="de-DE"/>
              <a:t>Mastertitelformat bearbeiten</a:t>
            </a:r>
          </a:p>
        </p:txBody>
      </p:sp>
      <p:sp>
        <p:nvSpPr>
          <p:cNvPr id="3" name="Bildplatzhalter 2">
            <a:extLst>
              <a:ext uri="{FF2B5EF4-FFF2-40B4-BE49-F238E27FC236}">
                <a16:creationId xmlns:a16="http://schemas.microsoft.com/office/drawing/2014/main" id="{9013D9E1-AEE9-BD99-0388-4BE340EEF3A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DE"/>
          </a:p>
        </p:txBody>
      </p:sp>
      <p:sp>
        <p:nvSpPr>
          <p:cNvPr id="4" name="Textplatzhalter 3">
            <a:extLst>
              <a:ext uri="{FF2B5EF4-FFF2-40B4-BE49-F238E27FC236}">
                <a16:creationId xmlns:a16="http://schemas.microsoft.com/office/drawing/2014/main" id="{FF35AE41-2130-5D76-F66B-5E8EAB10330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umsplatzhalter 4">
            <a:extLst>
              <a:ext uri="{FF2B5EF4-FFF2-40B4-BE49-F238E27FC236}">
                <a16:creationId xmlns:a16="http://schemas.microsoft.com/office/drawing/2014/main" id="{8EFF0096-E972-2255-CA18-57BF2BA72FED}"/>
              </a:ext>
            </a:extLst>
          </p:cNvPr>
          <p:cNvSpPr>
            <a:spLocks noGrp="1"/>
          </p:cNvSpPr>
          <p:nvPr>
            <p:ph type="dt" sz="half" idx="10"/>
          </p:nvPr>
        </p:nvSpPr>
        <p:spPr/>
        <p:txBody>
          <a:bodyPr/>
          <a:lstStyle/>
          <a:p>
            <a:fld id="{A4FD88C7-BD18-488A-9311-77F03B0F1CD5}" type="datetime1">
              <a:rPr lang="de-DE" smtClean="0"/>
              <a:t>12.10.2025</a:t>
            </a:fld>
            <a:endParaRPr lang="de-DE"/>
          </a:p>
        </p:txBody>
      </p:sp>
      <p:sp>
        <p:nvSpPr>
          <p:cNvPr id="6" name="Fußzeilenplatzhalter 5">
            <a:extLst>
              <a:ext uri="{FF2B5EF4-FFF2-40B4-BE49-F238E27FC236}">
                <a16:creationId xmlns:a16="http://schemas.microsoft.com/office/drawing/2014/main" id="{DC25A303-D3F2-48C2-CC19-C6ADE9281236}"/>
              </a:ext>
            </a:extLst>
          </p:cNvPr>
          <p:cNvSpPr>
            <a:spLocks noGrp="1"/>
          </p:cNvSpPr>
          <p:nvPr>
            <p:ph type="ftr" sz="quarter" idx="11"/>
          </p:nvPr>
        </p:nvSpPr>
        <p:spPr/>
        <p:txBody>
          <a:bodyPr/>
          <a:lstStyle/>
          <a:p>
            <a:r>
              <a:rPr lang="de-DE"/>
              <a:t>ALG Beratung, Andreas Gschnitzer, Wiesenstraße 9a, 86438 Kissing</a:t>
            </a:r>
          </a:p>
        </p:txBody>
      </p:sp>
      <p:sp>
        <p:nvSpPr>
          <p:cNvPr id="7" name="Foliennummernplatzhalter 6">
            <a:extLst>
              <a:ext uri="{FF2B5EF4-FFF2-40B4-BE49-F238E27FC236}">
                <a16:creationId xmlns:a16="http://schemas.microsoft.com/office/drawing/2014/main" id="{57BC772D-2B70-C6F0-0659-D1A0EF942880}"/>
              </a:ext>
            </a:extLst>
          </p:cNvPr>
          <p:cNvSpPr>
            <a:spLocks noGrp="1"/>
          </p:cNvSpPr>
          <p:nvPr>
            <p:ph type="sldNum" sz="quarter" idx="12"/>
          </p:nvPr>
        </p:nvSpPr>
        <p:spPr/>
        <p:txBody>
          <a:bodyPr/>
          <a:lstStyle/>
          <a:p>
            <a:fld id="{9B581230-B2DB-4B4C-803C-700AC282674A}" type="slidenum">
              <a:rPr lang="de-DE" smtClean="0"/>
              <a:t>‹Nr.›</a:t>
            </a:fld>
            <a:endParaRPr lang="de-DE"/>
          </a:p>
        </p:txBody>
      </p:sp>
    </p:spTree>
    <p:extLst>
      <p:ext uri="{BB962C8B-B14F-4D97-AF65-F5344CB8AC3E}">
        <p14:creationId xmlns:p14="http://schemas.microsoft.com/office/powerpoint/2010/main" val="152856154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elplatzhalter 1">
            <a:extLst>
              <a:ext uri="{FF2B5EF4-FFF2-40B4-BE49-F238E27FC236}">
                <a16:creationId xmlns:a16="http://schemas.microsoft.com/office/drawing/2014/main" id="{7142F757-787E-6233-7063-8161D9742F1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de-DE"/>
              <a:t>Mastertitelformat bearbeiten</a:t>
            </a:r>
          </a:p>
        </p:txBody>
      </p:sp>
      <p:sp>
        <p:nvSpPr>
          <p:cNvPr id="3" name="Textplatzhalter 2">
            <a:extLst>
              <a:ext uri="{FF2B5EF4-FFF2-40B4-BE49-F238E27FC236}">
                <a16:creationId xmlns:a16="http://schemas.microsoft.com/office/drawing/2014/main" id="{AA0C153B-CB59-CC52-E2F2-05604C1AC4E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69F3A83B-F272-FA8B-D52A-037430A4D6E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11DCD190-9DEB-4C97-BDC6-266E046DD770}" type="datetime1">
              <a:rPr lang="de-DE" smtClean="0"/>
              <a:t>12.10.2025</a:t>
            </a:fld>
            <a:endParaRPr lang="de-DE"/>
          </a:p>
        </p:txBody>
      </p:sp>
      <p:sp>
        <p:nvSpPr>
          <p:cNvPr id="5" name="Fußzeilenplatzhalter 4">
            <a:extLst>
              <a:ext uri="{FF2B5EF4-FFF2-40B4-BE49-F238E27FC236}">
                <a16:creationId xmlns:a16="http://schemas.microsoft.com/office/drawing/2014/main" id="{07F3A2F8-B913-9E3E-5735-F1A10E79A56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r>
              <a:rPr lang="de-DE"/>
              <a:t>ALG Beratung, Andreas Gschnitzer, Wiesenstraße 9a, 86438 Kissing</a:t>
            </a:r>
          </a:p>
        </p:txBody>
      </p:sp>
      <p:sp>
        <p:nvSpPr>
          <p:cNvPr id="6" name="Foliennummernplatzhalter 5">
            <a:extLst>
              <a:ext uri="{FF2B5EF4-FFF2-40B4-BE49-F238E27FC236}">
                <a16:creationId xmlns:a16="http://schemas.microsoft.com/office/drawing/2014/main" id="{7143FD06-F88C-84B0-4C84-7548F9B35CA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9B581230-B2DB-4B4C-803C-700AC282674A}" type="slidenum">
              <a:rPr lang="de-DE" smtClean="0"/>
              <a:t>‹Nr.›</a:t>
            </a:fld>
            <a:endParaRPr lang="de-DE"/>
          </a:p>
        </p:txBody>
      </p:sp>
    </p:spTree>
    <p:extLst>
      <p:ext uri="{BB962C8B-B14F-4D97-AF65-F5344CB8AC3E}">
        <p14:creationId xmlns:p14="http://schemas.microsoft.com/office/powerpoint/2010/main" val="238013810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5.png"/><Relationship Id="rId7" Type="http://schemas.openxmlformats.org/officeDocument/2006/relationships/image" Target="../media/image9.pn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8.png"/><Relationship Id="rId5" Type="http://schemas.openxmlformats.org/officeDocument/2006/relationships/image" Target="../media/image7.png"/><Relationship Id="rId10" Type="http://schemas.openxmlformats.org/officeDocument/2006/relationships/image" Target="../media/image12.png"/><Relationship Id="rId4" Type="http://schemas.openxmlformats.org/officeDocument/2006/relationships/image" Target="../media/image6.png"/><Relationship Id="rId9" Type="http://schemas.openxmlformats.org/officeDocument/2006/relationships/image" Target="../media/image11.pn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06741FE-A960-D5A7-B375-DA9A8ACE4B4C}"/>
            </a:ext>
          </a:extLst>
        </p:cNvPr>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19D32F93-50AC-4C46-A5DB-291C60DDB7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Grafik 3">
            <a:extLst>
              <a:ext uri="{FF2B5EF4-FFF2-40B4-BE49-F238E27FC236}">
                <a16:creationId xmlns:a16="http://schemas.microsoft.com/office/drawing/2014/main" id="{43E08CA2-9706-26C0-7285-F713E938CD08}"/>
              </a:ext>
            </a:extLst>
          </p:cNvPr>
          <p:cNvPicPr>
            <a:picLocks noChangeAspect="1"/>
          </p:cNvPicPr>
          <p:nvPr/>
        </p:nvPicPr>
        <p:blipFill>
          <a:blip r:embed="rId2"/>
          <a:stretch>
            <a:fillRect/>
          </a:stretch>
        </p:blipFill>
        <p:spPr>
          <a:xfrm>
            <a:off x="1289303" y="1601063"/>
            <a:ext cx="9613397" cy="1249741"/>
          </a:xfrm>
          <a:prstGeom prst="rect">
            <a:avLst/>
          </a:prstGeom>
        </p:spPr>
      </p:pic>
      <p:sp>
        <p:nvSpPr>
          <p:cNvPr id="12" name="Right Triangle 11">
            <a:extLst>
              <a:ext uri="{FF2B5EF4-FFF2-40B4-BE49-F238E27FC236}">
                <a16:creationId xmlns:a16="http://schemas.microsoft.com/office/drawing/2014/main" id="{827DC2C4-B485-428A-BF4A-472D2967F47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a:extLst>
              <a:ext uri="{FF2B5EF4-FFF2-40B4-BE49-F238E27FC236}">
                <a16:creationId xmlns:a16="http://schemas.microsoft.com/office/drawing/2014/main" id="{EE04B5EB-F158-4507-90DD-BD23620C7C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774" y="623275"/>
            <a:ext cx="10905053"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20BE007B-23D8-8AB1-4534-4B0B7164CDA4}"/>
              </a:ext>
            </a:extLst>
          </p:cNvPr>
          <p:cNvSpPr>
            <a:spLocks noGrp="1"/>
          </p:cNvSpPr>
          <p:nvPr>
            <p:ph type="ctrTitle"/>
          </p:nvPr>
        </p:nvSpPr>
        <p:spPr>
          <a:xfrm>
            <a:off x="1289304" y="3429000"/>
            <a:ext cx="8921672" cy="1713305"/>
          </a:xfrm>
        </p:spPr>
        <p:txBody>
          <a:bodyPr anchor="b">
            <a:normAutofit/>
          </a:bodyPr>
          <a:lstStyle/>
          <a:p>
            <a:pPr algn="l"/>
            <a:r>
              <a:rPr lang="de-DE" sz="3800"/>
              <a:t>Unternehmenspräsentation </a:t>
            </a:r>
            <a:br>
              <a:rPr lang="de-DE" sz="3800"/>
            </a:br>
            <a:r>
              <a:rPr lang="de-DE" sz="3800"/>
              <a:t>ALG Beratung</a:t>
            </a:r>
            <a:br>
              <a:rPr lang="de-DE" sz="3800"/>
            </a:br>
            <a:r>
              <a:rPr lang="de-DE" sz="3800"/>
              <a:t>Ihr Logistikprofi + Dozent </a:t>
            </a:r>
          </a:p>
        </p:txBody>
      </p:sp>
      <p:sp>
        <p:nvSpPr>
          <p:cNvPr id="5" name="Fußzeilenplatzhalter 4">
            <a:extLst>
              <a:ext uri="{FF2B5EF4-FFF2-40B4-BE49-F238E27FC236}">
                <a16:creationId xmlns:a16="http://schemas.microsoft.com/office/drawing/2014/main" id="{A0D8DE9D-6085-F967-29AA-A791CC95EC43}"/>
              </a:ext>
            </a:extLst>
          </p:cNvPr>
          <p:cNvSpPr>
            <a:spLocks noGrp="1"/>
          </p:cNvSpPr>
          <p:nvPr>
            <p:ph type="ftr" sz="quarter" idx="11"/>
          </p:nvPr>
        </p:nvSpPr>
        <p:spPr>
          <a:xfrm rot="5400000">
            <a:off x="-2377440" y="3246120"/>
            <a:ext cx="5605272" cy="365760"/>
          </a:xfrm>
        </p:spPr>
        <p:txBody>
          <a:bodyPr anchor="t">
            <a:normAutofit/>
          </a:bodyPr>
          <a:lstStyle/>
          <a:p>
            <a:pPr algn="l">
              <a:spcAft>
                <a:spcPts val="600"/>
              </a:spcAft>
            </a:pPr>
            <a:r>
              <a:rPr lang="de-DE" sz="1150">
                <a:solidFill>
                  <a:schemeClr val="tx1">
                    <a:lumMod val="75000"/>
                    <a:lumOff val="25000"/>
                  </a:schemeClr>
                </a:solidFill>
              </a:rPr>
              <a:t>ALG Beratung, Andreas Gschnitzer, Wiesenstraße 9a, 86438 Kissing</a:t>
            </a:r>
          </a:p>
        </p:txBody>
      </p:sp>
    </p:spTree>
    <p:extLst>
      <p:ext uri="{BB962C8B-B14F-4D97-AF65-F5344CB8AC3E}">
        <p14:creationId xmlns:p14="http://schemas.microsoft.com/office/powerpoint/2010/main" val="259253099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185D2CD-E41E-BEF9-FC61-1CEA62CA8761}"/>
            </a:ext>
          </a:extLst>
        </p:cNvPr>
        <p:cNvGrpSpPr/>
        <p:nvPr/>
      </p:nvGrpSpPr>
      <p:grpSpPr>
        <a:xfrm>
          <a:off x="0" y="0"/>
          <a:ext cx="0" cy="0"/>
          <a:chOff x="0" y="0"/>
          <a:chExt cx="0" cy="0"/>
        </a:xfrm>
      </p:grpSpPr>
      <p:sp useBgFill="1">
        <p:nvSpPr>
          <p:cNvPr id="21" name="Rectangle 20">
            <a:extLst>
              <a:ext uri="{FF2B5EF4-FFF2-40B4-BE49-F238E27FC236}">
                <a16:creationId xmlns:a16="http://schemas.microsoft.com/office/drawing/2014/main" id="{7E2318F9-5E13-E83D-C644-1867C621C3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Grafik 3">
            <a:extLst>
              <a:ext uri="{FF2B5EF4-FFF2-40B4-BE49-F238E27FC236}">
                <a16:creationId xmlns:a16="http://schemas.microsoft.com/office/drawing/2014/main" id="{04E4187D-FED6-CD4F-16A6-427311364236}"/>
              </a:ext>
            </a:extLst>
          </p:cNvPr>
          <p:cNvPicPr>
            <a:picLocks noChangeAspect="1"/>
          </p:cNvPicPr>
          <p:nvPr/>
        </p:nvPicPr>
        <p:blipFill>
          <a:blip r:embed="rId2"/>
          <a:stretch>
            <a:fillRect/>
          </a:stretch>
        </p:blipFill>
        <p:spPr>
          <a:xfrm>
            <a:off x="1287601" y="653149"/>
            <a:ext cx="9613397" cy="1249741"/>
          </a:xfrm>
          <a:prstGeom prst="rect">
            <a:avLst/>
          </a:prstGeom>
        </p:spPr>
      </p:pic>
      <p:sp>
        <p:nvSpPr>
          <p:cNvPr id="23" name="Right Triangle 22">
            <a:extLst>
              <a:ext uri="{FF2B5EF4-FFF2-40B4-BE49-F238E27FC236}">
                <a16:creationId xmlns:a16="http://schemas.microsoft.com/office/drawing/2014/main" id="{1754FE80-5A03-DC11-482C-F3C5A324D6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5" name="Rectangle 24">
            <a:extLst>
              <a:ext uri="{FF2B5EF4-FFF2-40B4-BE49-F238E27FC236}">
                <a16:creationId xmlns:a16="http://schemas.microsoft.com/office/drawing/2014/main" id="{CC992C87-C739-2A58-D7DF-7A0FA56880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774" y="623275"/>
            <a:ext cx="10905053"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Fußzeilenplatzhalter 6">
            <a:extLst>
              <a:ext uri="{FF2B5EF4-FFF2-40B4-BE49-F238E27FC236}">
                <a16:creationId xmlns:a16="http://schemas.microsoft.com/office/drawing/2014/main" id="{7514E927-7818-ECF0-B226-2080F33B1A9D}"/>
              </a:ext>
            </a:extLst>
          </p:cNvPr>
          <p:cNvSpPr>
            <a:spLocks noGrp="1"/>
          </p:cNvSpPr>
          <p:nvPr>
            <p:ph type="ftr" sz="quarter" idx="11"/>
          </p:nvPr>
        </p:nvSpPr>
        <p:spPr>
          <a:xfrm rot="5400000">
            <a:off x="-2377440" y="3246120"/>
            <a:ext cx="5605272" cy="365760"/>
          </a:xfrm>
        </p:spPr>
        <p:txBody>
          <a:bodyPr vert="horz" lIns="91440" tIns="45720" rIns="91440" bIns="45720" rtlCol="0" anchor="t">
            <a:normAutofit/>
          </a:bodyPr>
          <a:lstStyle/>
          <a:p>
            <a:pPr algn="l">
              <a:spcAft>
                <a:spcPts val="600"/>
              </a:spcAft>
            </a:pPr>
            <a:r>
              <a:rPr lang="en-US" sz="1150" kern="1200">
                <a:solidFill>
                  <a:schemeClr val="tx1">
                    <a:lumMod val="75000"/>
                    <a:lumOff val="25000"/>
                  </a:schemeClr>
                </a:solidFill>
                <a:latin typeface="+mn-lt"/>
                <a:ea typeface="+mn-ea"/>
                <a:cs typeface="+mn-cs"/>
              </a:rPr>
              <a:t>ALG Beratung, Andreas Gschnitzer, Wiesenstraße 9a, 86438 Kissing</a:t>
            </a:r>
          </a:p>
        </p:txBody>
      </p:sp>
      <p:sp>
        <p:nvSpPr>
          <p:cNvPr id="27" name="Textfeld 26">
            <a:extLst>
              <a:ext uri="{FF2B5EF4-FFF2-40B4-BE49-F238E27FC236}">
                <a16:creationId xmlns:a16="http://schemas.microsoft.com/office/drawing/2014/main" id="{F4A127AF-EA58-FC98-8EEA-3CF05C54431B}"/>
              </a:ext>
            </a:extLst>
          </p:cNvPr>
          <p:cNvSpPr txBox="1"/>
          <p:nvPr/>
        </p:nvSpPr>
        <p:spPr>
          <a:xfrm>
            <a:off x="2931172" y="1750142"/>
            <a:ext cx="7382867" cy="461665"/>
          </a:xfrm>
          <a:prstGeom prst="rect">
            <a:avLst/>
          </a:prstGeom>
          <a:noFill/>
        </p:spPr>
        <p:txBody>
          <a:bodyPr wrap="square" rtlCol="0">
            <a:spAutoFit/>
          </a:bodyPr>
          <a:lstStyle/>
          <a:p>
            <a:r>
              <a:rPr lang="de-DE" sz="2400" b="1" u="sng" dirty="0"/>
              <a:t>WAS HABEN SIE DAVON ZUSAMMENGEFASST </a:t>
            </a:r>
          </a:p>
        </p:txBody>
      </p:sp>
      <p:sp>
        <p:nvSpPr>
          <p:cNvPr id="5" name="Textfeld 4">
            <a:extLst>
              <a:ext uri="{FF2B5EF4-FFF2-40B4-BE49-F238E27FC236}">
                <a16:creationId xmlns:a16="http://schemas.microsoft.com/office/drawing/2014/main" id="{A0865101-F896-FB20-DA23-4D6E0E02F62C}"/>
              </a:ext>
            </a:extLst>
          </p:cNvPr>
          <p:cNvSpPr txBox="1"/>
          <p:nvPr/>
        </p:nvSpPr>
        <p:spPr>
          <a:xfrm>
            <a:off x="917814" y="2289848"/>
            <a:ext cx="7382867" cy="4524315"/>
          </a:xfrm>
          <a:prstGeom prst="rect">
            <a:avLst/>
          </a:prstGeom>
          <a:noFill/>
        </p:spPr>
        <p:txBody>
          <a:bodyPr wrap="square" rtlCol="0">
            <a:spAutoFit/>
          </a:bodyPr>
          <a:lstStyle/>
          <a:p>
            <a:pPr marL="285750" indent="-285750">
              <a:buFont typeface="Arial" panose="020B0604020202020204" pitchFamily="34" charset="0"/>
              <a:buChar char="•"/>
            </a:pPr>
            <a:r>
              <a:rPr lang="de-DE" dirty="0"/>
              <a:t>Nutzen von über 15 Jahren KNOW-HOW</a:t>
            </a:r>
          </a:p>
          <a:p>
            <a:pPr marL="285750" indent="-285750">
              <a:buFont typeface="Arial" panose="020B0604020202020204" pitchFamily="34" charset="0"/>
              <a:buChar char="•"/>
            </a:pPr>
            <a:r>
              <a:rPr lang="de-DE" dirty="0"/>
              <a:t>Herstellerunabhängig (neutral)</a:t>
            </a:r>
          </a:p>
          <a:p>
            <a:pPr marL="285750" indent="-285750">
              <a:buFont typeface="Arial" panose="020B0604020202020204" pitchFamily="34" charset="0"/>
              <a:buChar char="•"/>
            </a:pPr>
            <a:r>
              <a:rPr lang="de-DE" dirty="0"/>
              <a:t>Marktkenntnisse</a:t>
            </a:r>
          </a:p>
          <a:p>
            <a:pPr marL="285750" indent="-285750">
              <a:buFont typeface="Arial" panose="020B0604020202020204" pitchFamily="34" charset="0"/>
              <a:buChar char="•"/>
            </a:pPr>
            <a:r>
              <a:rPr lang="de-DE" dirty="0"/>
              <a:t>Konzentration auf ihr Kerngeschäft</a:t>
            </a:r>
          </a:p>
          <a:p>
            <a:pPr marL="285750" indent="-285750">
              <a:buFont typeface="Arial" panose="020B0604020202020204" pitchFamily="34" charset="0"/>
              <a:buChar char="•"/>
            </a:pPr>
            <a:r>
              <a:rPr lang="de-DE" dirty="0"/>
              <a:t>Ersparnisse von 10-40% und mehr möglich</a:t>
            </a:r>
          </a:p>
          <a:p>
            <a:pPr marL="285750" indent="-285750">
              <a:buFont typeface="Arial" panose="020B0604020202020204" pitchFamily="34" charset="0"/>
              <a:buChar char="•"/>
            </a:pPr>
            <a:endParaRPr lang="de-DE" dirty="0"/>
          </a:p>
          <a:p>
            <a:pPr marL="285750" indent="-285750">
              <a:buFont typeface="Arial" panose="020B0604020202020204" pitchFamily="34" charset="0"/>
              <a:buChar char="•"/>
            </a:pPr>
            <a:r>
              <a:rPr lang="de-DE" u="sng" dirty="0"/>
              <a:t>Beispiele:</a:t>
            </a:r>
          </a:p>
          <a:p>
            <a:pPr marL="285750" indent="-285750">
              <a:buFontTx/>
              <a:buChar char="-"/>
            </a:pPr>
            <a:r>
              <a:rPr lang="de-DE" dirty="0"/>
              <a:t>Fa. </a:t>
            </a:r>
            <a:r>
              <a:rPr lang="de-DE" dirty="0" err="1"/>
              <a:t>OilQuick</a:t>
            </a:r>
            <a:r>
              <a:rPr lang="de-DE" dirty="0"/>
              <a:t> Deutschland GmbH spart sich nur beim Kauf von Ersatzteilen 40%</a:t>
            </a:r>
          </a:p>
          <a:p>
            <a:pPr marL="285750" indent="-285750">
              <a:buFontTx/>
              <a:buChar char="-"/>
            </a:pPr>
            <a:r>
              <a:rPr lang="de-DE" dirty="0"/>
              <a:t>Fa. Brauerei Kühbach spart sich bei den nötigen DGUV-Schulungen 15%</a:t>
            </a:r>
          </a:p>
          <a:p>
            <a:pPr marL="285750" indent="-285750">
              <a:buFontTx/>
              <a:buChar char="-"/>
            </a:pPr>
            <a:r>
              <a:rPr lang="de-DE" dirty="0"/>
              <a:t>UVV-Prüfungen 15% günstiger</a:t>
            </a:r>
          </a:p>
          <a:p>
            <a:pPr marL="285750" indent="-285750">
              <a:buFontTx/>
              <a:buChar char="-"/>
            </a:pPr>
            <a:r>
              <a:rPr lang="de-DE" dirty="0"/>
              <a:t>Anschaffungskosten 5% weniger</a:t>
            </a:r>
          </a:p>
          <a:p>
            <a:pPr marL="285750" indent="-285750">
              <a:buFontTx/>
              <a:buChar char="-"/>
            </a:pPr>
            <a:r>
              <a:rPr lang="de-DE" dirty="0"/>
              <a:t>Betriebskosten 20% weniger</a:t>
            </a:r>
          </a:p>
          <a:p>
            <a:endParaRPr lang="de-DE" dirty="0"/>
          </a:p>
          <a:p>
            <a:pPr marL="285750" indent="-285750">
              <a:buFontTx/>
              <a:buChar char="-"/>
            </a:pPr>
            <a:endParaRPr lang="de-DE" u="sng" dirty="0"/>
          </a:p>
        </p:txBody>
      </p:sp>
    </p:spTree>
    <p:extLst>
      <p:ext uri="{BB962C8B-B14F-4D97-AF65-F5344CB8AC3E}">
        <p14:creationId xmlns:p14="http://schemas.microsoft.com/office/powerpoint/2010/main" val="221107368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DF1840A9-FA93-5321-7134-41976CF55A96}"/>
            </a:ext>
          </a:extLst>
        </p:cNvPr>
        <p:cNvGrpSpPr/>
        <p:nvPr/>
      </p:nvGrpSpPr>
      <p:grpSpPr>
        <a:xfrm>
          <a:off x="0" y="0"/>
          <a:ext cx="0" cy="0"/>
          <a:chOff x="0" y="0"/>
          <a:chExt cx="0" cy="0"/>
        </a:xfrm>
      </p:grpSpPr>
      <p:sp useBgFill="1">
        <p:nvSpPr>
          <p:cNvPr id="21" name="Rectangle 20">
            <a:extLst>
              <a:ext uri="{FF2B5EF4-FFF2-40B4-BE49-F238E27FC236}">
                <a16:creationId xmlns:a16="http://schemas.microsoft.com/office/drawing/2014/main" id="{19D32F93-50AC-4C46-A5DB-291C60DDB7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Grafik 3">
            <a:extLst>
              <a:ext uri="{FF2B5EF4-FFF2-40B4-BE49-F238E27FC236}">
                <a16:creationId xmlns:a16="http://schemas.microsoft.com/office/drawing/2014/main" id="{11E7BEEE-50E7-FC50-7A91-B6F2F96317DC}"/>
              </a:ext>
            </a:extLst>
          </p:cNvPr>
          <p:cNvPicPr>
            <a:picLocks noChangeAspect="1"/>
          </p:cNvPicPr>
          <p:nvPr/>
        </p:nvPicPr>
        <p:blipFill>
          <a:blip r:embed="rId2"/>
          <a:stretch>
            <a:fillRect/>
          </a:stretch>
        </p:blipFill>
        <p:spPr>
          <a:xfrm>
            <a:off x="1287601" y="997274"/>
            <a:ext cx="9613397" cy="1249741"/>
          </a:xfrm>
          <a:prstGeom prst="rect">
            <a:avLst/>
          </a:prstGeom>
        </p:spPr>
      </p:pic>
      <p:sp>
        <p:nvSpPr>
          <p:cNvPr id="23" name="Right Triangle 22">
            <a:extLst>
              <a:ext uri="{FF2B5EF4-FFF2-40B4-BE49-F238E27FC236}">
                <a16:creationId xmlns:a16="http://schemas.microsoft.com/office/drawing/2014/main" id="{827DC2C4-B485-428A-BF4A-472D2967F47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5" name="Rectangle 24">
            <a:extLst>
              <a:ext uri="{FF2B5EF4-FFF2-40B4-BE49-F238E27FC236}">
                <a16:creationId xmlns:a16="http://schemas.microsoft.com/office/drawing/2014/main" id="{EE04B5EB-F158-4507-90DD-BD23620C7C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774" y="623275"/>
            <a:ext cx="10905053"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Fußzeilenplatzhalter 6">
            <a:extLst>
              <a:ext uri="{FF2B5EF4-FFF2-40B4-BE49-F238E27FC236}">
                <a16:creationId xmlns:a16="http://schemas.microsoft.com/office/drawing/2014/main" id="{EC338D06-9174-4C21-8514-C3C7130EA27C}"/>
              </a:ext>
            </a:extLst>
          </p:cNvPr>
          <p:cNvSpPr>
            <a:spLocks noGrp="1"/>
          </p:cNvSpPr>
          <p:nvPr>
            <p:ph type="ftr" sz="quarter" idx="11"/>
          </p:nvPr>
        </p:nvSpPr>
        <p:spPr>
          <a:xfrm rot="5400000">
            <a:off x="-2377440" y="3246120"/>
            <a:ext cx="5605272" cy="365760"/>
          </a:xfrm>
        </p:spPr>
        <p:txBody>
          <a:bodyPr vert="horz" lIns="91440" tIns="45720" rIns="91440" bIns="45720" rtlCol="0" anchor="t">
            <a:normAutofit/>
          </a:bodyPr>
          <a:lstStyle/>
          <a:p>
            <a:pPr algn="l">
              <a:spcAft>
                <a:spcPts val="600"/>
              </a:spcAft>
            </a:pPr>
            <a:r>
              <a:rPr lang="en-US" sz="1150" kern="1200">
                <a:solidFill>
                  <a:schemeClr val="tx1">
                    <a:lumMod val="75000"/>
                    <a:lumOff val="25000"/>
                  </a:schemeClr>
                </a:solidFill>
                <a:latin typeface="+mn-lt"/>
                <a:ea typeface="+mn-ea"/>
                <a:cs typeface="+mn-cs"/>
              </a:rPr>
              <a:t>ALG Beratung, Andreas Gschnitzer, Wiesenstraße 9a, 86438 Kissing</a:t>
            </a:r>
          </a:p>
        </p:txBody>
      </p:sp>
      <p:sp>
        <p:nvSpPr>
          <p:cNvPr id="2" name="Textfeld 1">
            <a:extLst>
              <a:ext uri="{FF2B5EF4-FFF2-40B4-BE49-F238E27FC236}">
                <a16:creationId xmlns:a16="http://schemas.microsoft.com/office/drawing/2014/main" id="{F48BC6BB-B368-E4C3-7C75-2BC10FD934FB}"/>
              </a:ext>
            </a:extLst>
          </p:cNvPr>
          <p:cNvSpPr txBox="1"/>
          <p:nvPr/>
        </p:nvSpPr>
        <p:spPr>
          <a:xfrm>
            <a:off x="608076" y="6360215"/>
            <a:ext cx="6862916" cy="215444"/>
          </a:xfrm>
          <a:prstGeom prst="rect">
            <a:avLst/>
          </a:prstGeom>
          <a:noFill/>
        </p:spPr>
        <p:txBody>
          <a:bodyPr wrap="square" rtlCol="0">
            <a:spAutoFit/>
          </a:bodyPr>
          <a:lstStyle/>
          <a:p>
            <a:r>
              <a:rPr lang="de-DE" sz="800" dirty="0"/>
              <a:t>* Teilweise aus vorherigen Tätigkeiten </a:t>
            </a:r>
          </a:p>
        </p:txBody>
      </p:sp>
      <p:pic>
        <p:nvPicPr>
          <p:cNvPr id="5" name="Grafik 4">
            <a:extLst>
              <a:ext uri="{FF2B5EF4-FFF2-40B4-BE49-F238E27FC236}">
                <a16:creationId xmlns:a16="http://schemas.microsoft.com/office/drawing/2014/main" id="{305620A4-86E1-5C88-7A25-5FB6343E6851}"/>
              </a:ext>
            </a:extLst>
          </p:cNvPr>
          <p:cNvPicPr>
            <a:picLocks noChangeAspect="1"/>
          </p:cNvPicPr>
          <p:nvPr/>
        </p:nvPicPr>
        <p:blipFill>
          <a:blip r:embed="rId3"/>
          <a:stretch>
            <a:fillRect/>
          </a:stretch>
        </p:blipFill>
        <p:spPr>
          <a:xfrm>
            <a:off x="1235106" y="4962831"/>
            <a:ext cx="957396" cy="362001"/>
          </a:xfrm>
          <a:prstGeom prst="rect">
            <a:avLst/>
          </a:prstGeom>
        </p:spPr>
      </p:pic>
      <p:pic>
        <p:nvPicPr>
          <p:cNvPr id="8" name="Grafik 7">
            <a:extLst>
              <a:ext uri="{FF2B5EF4-FFF2-40B4-BE49-F238E27FC236}">
                <a16:creationId xmlns:a16="http://schemas.microsoft.com/office/drawing/2014/main" id="{EA643D50-E259-02EA-A1E6-2DEEC7FFE95D}"/>
              </a:ext>
            </a:extLst>
          </p:cNvPr>
          <p:cNvPicPr>
            <a:picLocks noChangeAspect="1"/>
          </p:cNvPicPr>
          <p:nvPr/>
        </p:nvPicPr>
        <p:blipFill>
          <a:blip r:embed="rId4"/>
          <a:stretch>
            <a:fillRect/>
          </a:stretch>
        </p:blipFill>
        <p:spPr>
          <a:xfrm>
            <a:off x="1287601" y="2520891"/>
            <a:ext cx="3376328" cy="814975"/>
          </a:xfrm>
          <a:prstGeom prst="rect">
            <a:avLst/>
          </a:prstGeom>
        </p:spPr>
      </p:pic>
      <p:pic>
        <p:nvPicPr>
          <p:cNvPr id="11" name="Grafik 10">
            <a:extLst>
              <a:ext uri="{FF2B5EF4-FFF2-40B4-BE49-F238E27FC236}">
                <a16:creationId xmlns:a16="http://schemas.microsoft.com/office/drawing/2014/main" id="{2C9297F3-9409-2DB9-95B6-213999F5CFB0}"/>
              </a:ext>
            </a:extLst>
          </p:cNvPr>
          <p:cNvPicPr>
            <a:picLocks noChangeAspect="1"/>
          </p:cNvPicPr>
          <p:nvPr/>
        </p:nvPicPr>
        <p:blipFill>
          <a:blip r:embed="rId5"/>
          <a:stretch>
            <a:fillRect/>
          </a:stretch>
        </p:blipFill>
        <p:spPr>
          <a:xfrm>
            <a:off x="4799274" y="3464445"/>
            <a:ext cx="1804537" cy="689233"/>
          </a:xfrm>
          <a:prstGeom prst="rect">
            <a:avLst/>
          </a:prstGeom>
        </p:spPr>
      </p:pic>
      <p:pic>
        <p:nvPicPr>
          <p:cNvPr id="13" name="Grafik 12">
            <a:extLst>
              <a:ext uri="{FF2B5EF4-FFF2-40B4-BE49-F238E27FC236}">
                <a16:creationId xmlns:a16="http://schemas.microsoft.com/office/drawing/2014/main" id="{6822F8F0-E0C2-EB12-1F45-C1EC49B442EC}"/>
              </a:ext>
            </a:extLst>
          </p:cNvPr>
          <p:cNvPicPr>
            <a:picLocks noChangeAspect="1"/>
          </p:cNvPicPr>
          <p:nvPr/>
        </p:nvPicPr>
        <p:blipFill>
          <a:blip r:embed="rId6"/>
          <a:stretch>
            <a:fillRect/>
          </a:stretch>
        </p:blipFill>
        <p:spPr>
          <a:xfrm>
            <a:off x="8055583" y="2754328"/>
            <a:ext cx="2258426" cy="917244"/>
          </a:xfrm>
          <a:prstGeom prst="rect">
            <a:avLst/>
          </a:prstGeom>
        </p:spPr>
      </p:pic>
      <p:pic>
        <p:nvPicPr>
          <p:cNvPr id="17" name="Grafik 16">
            <a:extLst>
              <a:ext uri="{FF2B5EF4-FFF2-40B4-BE49-F238E27FC236}">
                <a16:creationId xmlns:a16="http://schemas.microsoft.com/office/drawing/2014/main" id="{2869DD44-9030-E63E-9FC9-8243CB87BE18}"/>
              </a:ext>
            </a:extLst>
          </p:cNvPr>
          <p:cNvPicPr>
            <a:picLocks noChangeAspect="1"/>
          </p:cNvPicPr>
          <p:nvPr/>
        </p:nvPicPr>
        <p:blipFill>
          <a:blip r:embed="rId7"/>
          <a:stretch>
            <a:fillRect/>
          </a:stretch>
        </p:blipFill>
        <p:spPr>
          <a:xfrm>
            <a:off x="4029118" y="4516067"/>
            <a:ext cx="2951548" cy="1082755"/>
          </a:xfrm>
          <a:prstGeom prst="rect">
            <a:avLst/>
          </a:prstGeom>
        </p:spPr>
      </p:pic>
      <p:pic>
        <p:nvPicPr>
          <p:cNvPr id="6" name="Grafik 5">
            <a:extLst>
              <a:ext uri="{FF2B5EF4-FFF2-40B4-BE49-F238E27FC236}">
                <a16:creationId xmlns:a16="http://schemas.microsoft.com/office/drawing/2014/main" id="{C8924146-BF66-E200-5CD8-DB6F9598A439}"/>
              </a:ext>
            </a:extLst>
          </p:cNvPr>
          <p:cNvPicPr>
            <a:picLocks noChangeAspect="1"/>
          </p:cNvPicPr>
          <p:nvPr/>
        </p:nvPicPr>
        <p:blipFill>
          <a:blip r:embed="rId8"/>
          <a:stretch>
            <a:fillRect/>
          </a:stretch>
        </p:blipFill>
        <p:spPr>
          <a:xfrm>
            <a:off x="7461160" y="4117970"/>
            <a:ext cx="2105319" cy="885949"/>
          </a:xfrm>
          <a:prstGeom prst="rect">
            <a:avLst/>
          </a:prstGeom>
        </p:spPr>
      </p:pic>
      <p:pic>
        <p:nvPicPr>
          <p:cNvPr id="10" name="Grafik 9">
            <a:extLst>
              <a:ext uri="{FF2B5EF4-FFF2-40B4-BE49-F238E27FC236}">
                <a16:creationId xmlns:a16="http://schemas.microsoft.com/office/drawing/2014/main" id="{B3C4F0A3-9076-FEF0-940B-857FC566C2AE}"/>
              </a:ext>
            </a:extLst>
          </p:cNvPr>
          <p:cNvPicPr>
            <a:picLocks noChangeAspect="1"/>
          </p:cNvPicPr>
          <p:nvPr/>
        </p:nvPicPr>
        <p:blipFill>
          <a:blip r:embed="rId9"/>
          <a:stretch>
            <a:fillRect/>
          </a:stretch>
        </p:blipFill>
        <p:spPr>
          <a:xfrm>
            <a:off x="2190883" y="3526544"/>
            <a:ext cx="1804537" cy="1034400"/>
          </a:xfrm>
          <a:prstGeom prst="rect">
            <a:avLst/>
          </a:prstGeom>
        </p:spPr>
      </p:pic>
      <p:pic>
        <p:nvPicPr>
          <p:cNvPr id="14" name="Grafik 13">
            <a:extLst>
              <a:ext uri="{FF2B5EF4-FFF2-40B4-BE49-F238E27FC236}">
                <a16:creationId xmlns:a16="http://schemas.microsoft.com/office/drawing/2014/main" id="{97D5A424-EC6C-EFBB-20D4-9E55109C9581}"/>
              </a:ext>
            </a:extLst>
          </p:cNvPr>
          <p:cNvPicPr>
            <a:picLocks noChangeAspect="1"/>
          </p:cNvPicPr>
          <p:nvPr/>
        </p:nvPicPr>
        <p:blipFill>
          <a:blip r:embed="rId10"/>
          <a:stretch>
            <a:fillRect/>
          </a:stretch>
        </p:blipFill>
        <p:spPr>
          <a:xfrm>
            <a:off x="4873503" y="2263443"/>
            <a:ext cx="2972506" cy="789897"/>
          </a:xfrm>
          <a:prstGeom prst="rect">
            <a:avLst/>
          </a:prstGeom>
        </p:spPr>
      </p:pic>
    </p:spTree>
    <p:extLst>
      <p:ext uri="{BB962C8B-B14F-4D97-AF65-F5344CB8AC3E}">
        <p14:creationId xmlns:p14="http://schemas.microsoft.com/office/powerpoint/2010/main" val="337821070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EE37F97E-6F83-9D26-0CD7-8CED90353BB4}"/>
            </a:ext>
          </a:extLst>
        </p:cNvPr>
        <p:cNvGrpSpPr/>
        <p:nvPr/>
      </p:nvGrpSpPr>
      <p:grpSpPr>
        <a:xfrm>
          <a:off x="0" y="0"/>
          <a:ext cx="0" cy="0"/>
          <a:chOff x="0" y="0"/>
          <a:chExt cx="0" cy="0"/>
        </a:xfrm>
      </p:grpSpPr>
      <p:sp useBgFill="1">
        <p:nvSpPr>
          <p:cNvPr id="21" name="Rectangle 20">
            <a:extLst>
              <a:ext uri="{FF2B5EF4-FFF2-40B4-BE49-F238E27FC236}">
                <a16:creationId xmlns:a16="http://schemas.microsoft.com/office/drawing/2014/main" id="{41C3CDA2-7442-4B1C-A109-52498ACCA2B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Grafik 3">
            <a:extLst>
              <a:ext uri="{FF2B5EF4-FFF2-40B4-BE49-F238E27FC236}">
                <a16:creationId xmlns:a16="http://schemas.microsoft.com/office/drawing/2014/main" id="{1E85D286-8CEA-5283-C652-270901ECE135}"/>
              </a:ext>
            </a:extLst>
          </p:cNvPr>
          <p:cNvPicPr>
            <a:picLocks noChangeAspect="1"/>
          </p:cNvPicPr>
          <p:nvPr/>
        </p:nvPicPr>
        <p:blipFill>
          <a:blip r:embed="rId2"/>
          <a:stretch>
            <a:fillRect/>
          </a:stretch>
        </p:blipFill>
        <p:spPr>
          <a:xfrm>
            <a:off x="1287601" y="997274"/>
            <a:ext cx="9613397" cy="1249741"/>
          </a:xfrm>
          <a:prstGeom prst="rect">
            <a:avLst/>
          </a:prstGeom>
        </p:spPr>
      </p:pic>
      <p:sp>
        <p:nvSpPr>
          <p:cNvPr id="23" name="Right Triangle 22">
            <a:extLst>
              <a:ext uri="{FF2B5EF4-FFF2-40B4-BE49-F238E27FC236}">
                <a16:creationId xmlns:a16="http://schemas.microsoft.com/office/drawing/2014/main" id="{2DD76690-29E1-1B47-18D3-A0AE215834A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5" name="Rectangle 24">
            <a:extLst>
              <a:ext uri="{FF2B5EF4-FFF2-40B4-BE49-F238E27FC236}">
                <a16:creationId xmlns:a16="http://schemas.microsoft.com/office/drawing/2014/main" id="{A916A96B-7A9F-8D43-4215-6D23B9C345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774" y="623275"/>
            <a:ext cx="10905053"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Fußzeilenplatzhalter 6">
            <a:extLst>
              <a:ext uri="{FF2B5EF4-FFF2-40B4-BE49-F238E27FC236}">
                <a16:creationId xmlns:a16="http://schemas.microsoft.com/office/drawing/2014/main" id="{E3A5BE01-081C-094A-013E-70D8B4FC82C8}"/>
              </a:ext>
            </a:extLst>
          </p:cNvPr>
          <p:cNvSpPr>
            <a:spLocks noGrp="1"/>
          </p:cNvSpPr>
          <p:nvPr>
            <p:ph type="ftr" sz="quarter" idx="11"/>
          </p:nvPr>
        </p:nvSpPr>
        <p:spPr>
          <a:xfrm rot="5400000">
            <a:off x="-2377440" y="3246120"/>
            <a:ext cx="5605272" cy="365760"/>
          </a:xfrm>
        </p:spPr>
        <p:txBody>
          <a:bodyPr vert="horz" lIns="91440" tIns="45720" rIns="91440" bIns="45720" rtlCol="0" anchor="t">
            <a:normAutofit/>
          </a:bodyPr>
          <a:lstStyle/>
          <a:p>
            <a:pPr algn="l">
              <a:spcAft>
                <a:spcPts val="600"/>
              </a:spcAft>
            </a:pPr>
            <a:r>
              <a:rPr lang="en-US" sz="1150" kern="1200">
                <a:solidFill>
                  <a:schemeClr val="tx1">
                    <a:lumMod val="75000"/>
                    <a:lumOff val="25000"/>
                  </a:schemeClr>
                </a:solidFill>
                <a:latin typeface="+mn-lt"/>
                <a:ea typeface="+mn-ea"/>
                <a:cs typeface="+mn-cs"/>
              </a:rPr>
              <a:t>ALG Beratung, Andreas Gschnitzer, Wiesenstraße 9a, 86438 Kissing</a:t>
            </a:r>
          </a:p>
        </p:txBody>
      </p:sp>
      <p:sp>
        <p:nvSpPr>
          <p:cNvPr id="2" name="Textfeld 1">
            <a:extLst>
              <a:ext uri="{FF2B5EF4-FFF2-40B4-BE49-F238E27FC236}">
                <a16:creationId xmlns:a16="http://schemas.microsoft.com/office/drawing/2014/main" id="{14AD57E2-72CA-F9E5-B57C-781BB8AC5681}"/>
              </a:ext>
            </a:extLst>
          </p:cNvPr>
          <p:cNvSpPr txBox="1"/>
          <p:nvPr/>
        </p:nvSpPr>
        <p:spPr>
          <a:xfrm>
            <a:off x="3494960" y="2307006"/>
            <a:ext cx="7905135" cy="4247317"/>
          </a:xfrm>
          <a:prstGeom prst="rect">
            <a:avLst/>
          </a:prstGeom>
          <a:noFill/>
        </p:spPr>
        <p:txBody>
          <a:bodyPr wrap="square" rtlCol="0">
            <a:spAutoFit/>
          </a:bodyPr>
          <a:lstStyle/>
          <a:p>
            <a:r>
              <a:rPr lang="de-DE" b="1" u="sng" dirty="0"/>
              <a:t>Über mich:</a:t>
            </a:r>
          </a:p>
          <a:p>
            <a:endParaRPr lang="de-DE" b="1" u="sng" dirty="0"/>
          </a:p>
          <a:p>
            <a:r>
              <a:rPr lang="de-DE" dirty="0"/>
              <a:t>Andreas L. Gschnitzer</a:t>
            </a:r>
          </a:p>
          <a:p>
            <a:r>
              <a:rPr lang="de-DE" dirty="0"/>
              <a:t>Inhaber – ALG Beratung</a:t>
            </a:r>
          </a:p>
          <a:p>
            <a:r>
              <a:rPr lang="de-DE" dirty="0"/>
              <a:t>42 Jahre, verheiratet, eine Tochter</a:t>
            </a:r>
          </a:p>
          <a:p>
            <a:r>
              <a:rPr lang="de-DE" dirty="0"/>
              <a:t> </a:t>
            </a:r>
          </a:p>
          <a:p>
            <a:r>
              <a:rPr lang="de-DE" dirty="0"/>
              <a:t>Mit über 15 Jahren Erfahrung in der Intralogistik verbinde ich technisches Fachwissen mit praktischer Ausbildungserfahrung. </a:t>
            </a:r>
          </a:p>
          <a:p>
            <a:r>
              <a:rPr lang="de-DE" dirty="0"/>
              <a:t>Nach meiner Lehre als technischer Zeichner und meiner Zeit als Ausbilder bei den Gebirgsjägern führte mich mein beruflicher Weg über Positionen als Gabelstaplerfahrer, Maschinenbautechniker und Bezirksleiter Vertrieb für Linde, Jungheinrich sowie in der Baubranche. </a:t>
            </a:r>
          </a:p>
          <a:p>
            <a:r>
              <a:rPr lang="de-DE" dirty="0"/>
              <a:t>Heute stehe ich mit ALG Beratung für praxisnahe Schulungen, fundierte Fachkompetenz und nachhaltige Beratungslösungen. </a:t>
            </a:r>
          </a:p>
          <a:p>
            <a:endParaRPr lang="de-DE" dirty="0"/>
          </a:p>
        </p:txBody>
      </p:sp>
      <p:pic>
        <p:nvPicPr>
          <p:cNvPr id="3" name="Grafik 2">
            <a:extLst>
              <a:ext uri="{FF2B5EF4-FFF2-40B4-BE49-F238E27FC236}">
                <a16:creationId xmlns:a16="http://schemas.microsoft.com/office/drawing/2014/main" id="{9DCBDC29-2F5E-52CC-9E82-C4A2F1FE7475}"/>
              </a:ext>
            </a:extLst>
          </p:cNvPr>
          <p:cNvPicPr>
            <a:picLocks noChangeAspect="1"/>
          </p:cNvPicPr>
          <p:nvPr/>
        </p:nvPicPr>
        <p:blipFill>
          <a:blip r:embed="rId3"/>
          <a:stretch>
            <a:fillRect/>
          </a:stretch>
        </p:blipFill>
        <p:spPr>
          <a:xfrm>
            <a:off x="1287601" y="2728415"/>
            <a:ext cx="2060627" cy="2889754"/>
          </a:xfrm>
          <a:prstGeom prst="rect">
            <a:avLst/>
          </a:prstGeom>
        </p:spPr>
      </p:pic>
    </p:spTree>
    <p:extLst>
      <p:ext uri="{BB962C8B-B14F-4D97-AF65-F5344CB8AC3E}">
        <p14:creationId xmlns:p14="http://schemas.microsoft.com/office/powerpoint/2010/main" val="177420528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0865AF5-D2A6-E471-C140-0CE225152A10}"/>
            </a:ext>
          </a:extLst>
        </p:cNvPr>
        <p:cNvGrpSpPr/>
        <p:nvPr/>
      </p:nvGrpSpPr>
      <p:grpSpPr>
        <a:xfrm>
          <a:off x="0" y="0"/>
          <a:ext cx="0" cy="0"/>
          <a:chOff x="0" y="0"/>
          <a:chExt cx="0" cy="0"/>
        </a:xfrm>
      </p:grpSpPr>
      <p:sp useBgFill="1">
        <p:nvSpPr>
          <p:cNvPr id="21" name="Rectangle 20">
            <a:extLst>
              <a:ext uri="{FF2B5EF4-FFF2-40B4-BE49-F238E27FC236}">
                <a16:creationId xmlns:a16="http://schemas.microsoft.com/office/drawing/2014/main" id="{1501DAFC-4FDB-C8E6-7063-4C1A2FB26C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Grafik 3">
            <a:extLst>
              <a:ext uri="{FF2B5EF4-FFF2-40B4-BE49-F238E27FC236}">
                <a16:creationId xmlns:a16="http://schemas.microsoft.com/office/drawing/2014/main" id="{EC7B1E45-4BD4-B3B0-29D7-908E6CB083DB}"/>
              </a:ext>
            </a:extLst>
          </p:cNvPr>
          <p:cNvPicPr>
            <a:picLocks noChangeAspect="1"/>
          </p:cNvPicPr>
          <p:nvPr/>
        </p:nvPicPr>
        <p:blipFill>
          <a:blip r:embed="rId2"/>
          <a:stretch>
            <a:fillRect/>
          </a:stretch>
        </p:blipFill>
        <p:spPr>
          <a:xfrm>
            <a:off x="1287601" y="997274"/>
            <a:ext cx="9613397" cy="1249741"/>
          </a:xfrm>
          <a:prstGeom prst="rect">
            <a:avLst/>
          </a:prstGeom>
        </p:spPr>
      </p:pic>
      <p:sp>
        <p:nvSpPr>
          <p:cNvPr id="23" name="Right Triangle 22">
            <a:extLst>
              <a:ext uri="{FF2B5EF4-FFF2-40B4-BE49-F238E27FC236}">
                <a16:creationId xmlns:a16="http://schemas.microsoft.com/office/drawing/2014/main" id="{2548B41C-4CF8-9AFF-E84F-6B9DEA3017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5" name="Rectangle 24">
            <a:extLst>
              <a:ext uri="{FF2B5EF4-FFF2-40B4-BE49-F238E27FC236}">
                <a16:creationId xmlns:a16="http://schemas.microsoft.com/office/drawing/2014/main" id="{7F4A622C-ABCD-5318-DA33-61113C4EB8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774" y="623275"/>
            <a:ext cx="10905053"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Fußzeilenplatzhalter 6">
            <a:extLst>
              <a:ext uri="{FF2B5EF4-FFF2-40B4-BE49-F238E27FC236}">
                <a16:creationId xmlns:a16="http://schemas.microsoft.com/office/drawing/2014/main" id="{770A51E8-6997-1D26-6838-F73DCDB49FB0}"/>
              </a:ext>
            </a:extLst>
          </p:cNvPr>
          <p:cNvSpPr>
            <a:spLocks noGrp="1"/>
          </p:cNvSpPr>
          <p:nvPr>
            <p:ph type="ftr" sz="quarter" idx="11"/>
          </p:nvPr>
        </p:nvSpPr>
        <p:spPr>
          <a:xfrm rot="5400000">
            <a:off x="-2377440" y="3246120"/>
            <a:ext cx="5605272" cy="365760"/>
          </a:xfrm>
        </p:spPr>
        <p:txBody>
          <a:bodyPr vert="horz" lIns="91440" tIns="45720" rIns="91440" bIns="45720" rtlCol="0" anchor="t">
            <a:normAutofit/>
          </a:bodyPr>
          <a:lstStyle/>
          <a:p>
            <a:pPr algn="l">
              <a:spcAft>
                <a:spcPts val="600"/>
              </a:spcAft>
            </a:pPr>
            <a:r>
              <a:rPr lang="en-US" sz="1150" kern="1200">
                <a:solidFill>
                  <a:schemeClr val="tx1">
                    <a:lumMod val="75000"/>
                    <a:lumOff val="25000"/>
                  </a:schemeClr>
                </a:solidFill>
                <a:latin typeface="+mn-lt"/>
                <a:ea typeface="+mn-ea"/>
                <a:cs typeface="+mn-cs"/>
              </a:rPr>
              <a:t>ALG Beratung, Andreas Gschnitzer, Wiesenstraße 9a, 86438 Kissing</a:t>
            </a:r>
          </a:p>
        </p:txBody>
      </p:sp>
      <p:sp>
        <p:nvSpPr>
          <p:cNvPr id="2" name="Textfeld 1">
            <a:extLst>
              <a:ext uri="{FF2B5EF4-FFF2-40B4-BE49-F238E27FC236}">
                <a16:creationId xmlns:a16="http://schemas.microsoft.com/office/drawing/2014/main" id="{BD5ABD3B-1100-72B8-5CE3-DDDEDC5FDB0C}"/>
              </a:ext>
            </a:extLst>
          </p:cNvPr>
          <p:cNvSpPr txBox="1"/>
          <p:nvPr/>
        </p:nvSpPr>
        <p:spPr>
          <a:xfrm>
            <a:off x="3494960" y="2307006"/>
            <a:ext cx="7905135" cy="2585323"/>
          </a:xfrm>
          <a:prstGeom prst="rect">
            <a:avLst/>
          </a:prstGeom>
          <a:noFill/>
        </p:spPr>
        <p:txBody>
          <a:bodyPr wrap="square" rtlCol="0">
            <a:spAutoFit/>
          </a:bodyPr>
          <a:lstStyle/>
          <a:p>
            <a:endParaRPr lang="de-DE" b="1" u="sng" dirty="0"/>
          </a:p>
          <a:p>
            <a:r>
              <a:rPr lang="de-DE" dirty="0"/>
              <a:t>*Seit über 15 Jahre sammele ich Wissen in der Logistik und biete mit der       ALG Beratung umfassende Dienstleistungen und Expertisen im Bereich Logistik. </a:t>
            </a:r>
          </a:p>
          <a:p>
            <a:endParaRPr lang="de-DE" dirty="0"/>
          </a:p>
          <a:p>
            <a:endParaRPr lang="de-DE" dirty="0"/>
          </a:p>
          <a:p>
            <a:r>
              <a:rPr lang="de-DE" b="1" dirty="0"/>
              <a:t>Meine Mission ist es diese Expertise an unsere Auftraggeber weiterzugeben. Mein Wissen ist ihr Gewinn – ihre Einsparmöglichkeit.</a:t>
            </a:r>
          </a:p>
          <a:p>
            <a:endParaRPr lang="de-DE" b="1" dirty="0"/>
          </a:p>
        </p:txBody>
      </p:sp>
      <p:pic>
        <p:nvPicPr>
          <p:cNvPr id="3" name="Grafik 2">
            <a:extLst>
              <a:ext uri="{FF2B5EF4-FFF2-40B4-BE49-F238E27FC236}">
                <a16:creationId xmlns:a16="http://schemas.microsoft.com/office/drawing/2014/main" id="{C0AAD64B-BF44-4C19-B73F-18E5EBA33A93}"/>
              </a:ext>
            </a:extLst>
          </p:cNvPr>
          <p:cNvPicPr>
            <a:picLocks noChangeAspect="1"/>
          </p:cNvPicPr>
          <p:nvPr/>
        </p:nvPicPr>
        <p:blipFill>
          <a:blip r:embed="rId3"/>
          <a:stretch>
            <a:fillRect/>
          </a:stretch>
        </p:blipFill>
        <p:spPr>
          <a:xfrm>
            <a:off x="1287601" y="2728415"/>
            <a:ext cx="2060627" cy="2889754"/>
          </a:xfrm>
          <a:prstGeom prst="rect">
            <a:avLst/>
          </a:prstGeom>
        </p:spPr>
      </p:pic>
    </p:spTree>
    <p:extLst>
      <p:ext uri="{BB962C8B-B14F-4D97-AF65-F5344CB8AC3E}">
        <p14:creationId xmlns:p14="http://schemas.microsoft.com/office/powerpoint/2010/main" val="44620466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A7906474-6E33-D794-5042-39DB544A478E}"/>
            </a:ext>
          </a:extLst>
        </p:cNvPr>
        <p:cNvGrpSpPr/>
        <p:nvPr/>
      </p:nvGrpSpPr>
      <p:grpSpPr>
        <a:xfrm>
          <a:off x="0" y="0"/>
          <a:ext cx="0" cy="0"/>
          <a:chOff x="0" y="0"/>
          <a:chExt cx="0" cy="0"/>
        </a:xfrm>
      </p:grpSpPr>
      <p:sp useBgFill="1">
        <p:nvSpPr>
          <p:cNvPr id="21" name="Rectangle 20">
            <a:extLst>
              <a:ext uri="{FF2B5EF4-FFF2-40B4-BE49-F238E27FC236}">
                <a16:creationId xmlns:a16="http://schemas.microsoft.com/office/drawing/2014/main" id="{77889488-B040-F717-AE4B-98D6E99857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Grafik 3">
            <a:extLst>
              <a:ext uri="{FF2B5EF4-FFF2-40B4-BE49-F238E27FC236}">
                <a16:creationId xmlns:a16="http://schemas.microsoft.com/office/drawing/2014/main" id="{789C4EC3-428F-646C-96CD-FF1906B05E16}"/>
              </a:ext>
            </a:extLst>
          </p:cNvPr>
          <p:cNvPicPr>
            <a:picLocks noChangeAspect="1"/>
          </p:cNvPicPr>
          <p:nvPr/>
        </p:nvPicPr>
        <p:blipFill>
          <a:blip r:embed="rId2"/>
          <a:stretch>
            <a:fillRect/>
          </a:stretch>
        </p:blipFill>
        <p:spPr>
          <a:xfrm>
            <a:off x="1287601" y="997274"/>
            <a:ext cx="9613397" cy="1249741"/>
          </a:xfrm>
          <a:prstGeom prst="rect">
            <a:avLst/>
          </a:prstGeom>
        </p:spPr>
      </p:pic>
      <p:sp>
        <p:nvSpPr>
          <p:cNvPr id="23" name="Right Triangle 22">
            <a:extLst>
              <a:ext uri="{FF2B5EF4-FFF2-40B4-BE49-F238E27FC236}">
                <a16:creationId xmlns:a16="http://schemas.microsoft.com/office/drawing/2014/main" id="{29BE111B-3F09-6779-49B5-33D74118722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5" name="Rectangle 24">
            <a:extLst>
              <a:ext uri="{FF2B5EF4-FFF2-40B4-BE49-F238E27FC236}">
                <a16:creationId xmlns:a16="http://schemas.microsoft.com/office/drawing/2014/main" id="{78C9440B-4C7F-CAC8-0A9D-E4DD362432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774" y="623275"/>
            <a:ext cx="10905053"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Fußzeilenplatzhalter 6">
            <a:extLst>
              <a:ext uri="{FF2B5EF4-FFF2-40B4-BE49-F238E27FC236}">
                <a16:creationId xmlns:a16="http://schemas.microsoft.com/office/drawing/2014/main" id="{DDE89E80-65BC-0593-201C-07BB65D270B4}"/>
              </a:ext>
            </a:extLst>
          </p:cNvPr>
          <p:cNvSpPr>
            <a:spLocks noGrp="1"/>
          </p:cNvSpPr>
          <p:nvPr>
            <p:ph type="ftr" sz="quarter" idx="11"/>
          </p:nvPr>
        </p:nvSpPr>
        <p:spPr>
          <a:xfrm rot="5400000">
            <a:off x="-2377440" y="3246120"/>
            <a:ext cx="5605272" cy="365760"/>
          </a:xfrm>
        </p:spPr>
        <p:txBody>
          <a:bodyPr vert="horz" lIns="91440" tIns="45720" rIns="91440" bIns="45720" rtlCol="0" anchor="t">
            <a:normAutofit/>
          </a:bodyPr>
          <a:lstStyle/>
          <a:p>
            <a:pPr algn="l">
              <a:spcAft>
                <a:spcPts val="600"/>
              </a:spcAft>
            </a:pPr>
            <a:r>
              <a:rPr lang="en-US" sz="1150" kern="1200">
                <a:solidFill>
                  <a:schemeClr val="tx1">
                    <a:lumMod val="75000"/>
                    <a:lumOff val="25000"/>
                  </a:schemeClr>
                </a:solidFill>
                <a:latin typeface="+mn-lt"/>
                <a:ea typeface="+mn-ea"/>
                <a:cs typeface="+mn-cs"/>
              </a:rPr>
              <a:t>ALG Beratung, Andreas Gschnitzer, Wiesenstraße 9a, 86438 Kissing</a:t>
            </a:r>
          </a:p>
        </p:txBody>
      </p:sp>
      <p:sp>
        <p:nvSpPr>
          <p:cNvPr id="6" name="Textfeld 5">
            <a:extLst>
              <a:ext uri="{FF2B5EF4-FFF2-40B4-BE49-F238E27FC236}">
                <a16:creationId xmlns:a16="http://schemas.microsoft.com/office/drawing/2014/main" id="{3F2D5AD8-940F-816A-C4D8-1E74A46E4345}"/>
              </a:ext>
            </a:extLst>
          </p:cNvPr>
          <p:cNvSpPr txBox="1"/>
          <p:nvPr/>
        </p:nvSpPr>
        <p:spPr>
          <a:xfrm>
            <a:off x="641774" y="2267751"/>
            <a:ext cx="10451690" cy="3693319"/>
          </a:xfrm>
          <a:prstGeom prst="rect">
            <a:avLst/>
          </a:prstGeom>
          <a:noFill/>
        </p:spPr>
        <p:txBody>
          <a:bodyPr wrap="square" rtlCol="0">
            <a:spAutoFit/>
          </a:bodyPr>
          <a:lstStyle/>
          <a:p>
            <a:r>
              <a:rPr lang="de-DE" b="1" u="sng" dirty="0"/>
              <a:t>Beratung:</a:t>
            </a:r>
          </a:p>
          <a:p>
            <a:endParaRPr lang="de-DE" dirty="0"/>
          </a:p>
          <a:p>
            <a:r>
              <a:rPr lang="de-DE" dirty="0"/>
              <a:t>* Logistikberatung im Bereich Flurförderzeuge aller Art (herstellerunabhängig)</a:t>
            </a:r>
          </a:p>
          <a:p>
            <a:r>
              <a:rPr lang="de-DE" dirty="0"/>
              <a:t>* Analyse IST-Zustand</a:t>
            </a:r>
          </a:p>
          <a:p>
            <a:r>
              <a:rPr lang="de-DE" dirty="0"/>
              <a:t>* Aufdecken der Einsparpotenziale</a:t>
            </a:r>
          </a:p>
          <a:p>
            <a:endParaRPr lang="de-DE" dirty="0"/>
          </a:p>
          <a:p>
            <a:r>
              <a:rPr lang="de-DE" b="1" u="sng" dirty="0"/>
              <a:t>Fuhrparkmanagement:</a:t>
            </a:r>
          </a:p>
          <a:p>
            <a:r>
              <a:rPr lang="de-DE" dirty="0"/>
              <a:t>* Unterstützung bei Neuanschaffung, Gebrauchtanschaffung, Verkauf, Ersatzteilbeschaffung </a:t>
            </a:r>
          </a:p>
          <a:p>
            <a:r>
              <a:rPr lang="de-DE" dirty="0"/>
              <a:t> jeglicher Art, Reifen inkl. Wechselservice</a:t>
            </a:r>
          </a:p>
          <a:p>
            <a:r>
              <a:rPr lang="de-DE" dirty="0"/>
              <a:t>* Planung UVV-Prüfung und Durchführung</a:t>
            </a:r>
          </a:p>
          <a:p>
            <a:r>
              <a:rPr lang="de-DE" dirty="0"/>
              <a:t>* Planung und Überwachung Kundendienst und Wartungen (Reparaturen) </a:t>
            </a:r>
          </a:p>
          <a:p>
            <a:r>
              <a:rPr lang="de-DE" dirty="0"/>
              <a:t>* Monitoring der Betriebsstunden und des Flottenalters</a:t>
            </a:r>
          </a:p>
          <a:p>
            <a:endParaRPr lang="de-DE" dirty="0"/>
          </a:p>
        </p:txBody>
      </p:sp>
    </p:spTree>
    <p:extLst>
      <p:ext uri="{BB962C8B-B14F-4D97-AF65-F5344CB8AC3E}">
        <p14:creationId xmlns:p14="http://schemas.microsoft.com/office/powerpoint/2010/main" val="271089622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CD7FE451-2F1D-E919-2101-8440061B7585}"/>
            </a:ext>
          </a:extLst>
        </p:cNvPr>
        <p:cNvGrpSpPr/>
        <p:nvPr/>
      </p:nvGrpSpPr>
      <p:grpSpPr>
        <a:xfrm>
          <a:off x="0" y="0"/>
          <a:ext cx="0" cy="0"/>
          <a:chOff x="0" y="0"/>
          <a:chExt cx="0" cy="0"/>
        </a:xfrm>
      </p:grpSpPr>
      <p:sp useBgFill="1">
        <p:nvSpPr>
          <p:cNvPr id="21" name="Rectangle 20">
            <a:extLst>
              <a:ext uri="{FF2B5EF4-FFF2-40B4-BE49-F238E27FC236}">
                <a16:creationId xmlns:a16="http://schemas.microsoft.com/office/drawing/2014/main" id="{EE8B4605-1804-C9FF-5D3D-82D9DDD7051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Grafik 3">
            <a:extLst>
              <a:ext uri="{FF2B5EF4-FFF2-40B4-BE49-F238E27FC236}">
                <a16:creationId xmlns:a16="http://schemas.microsoft.com/office/drawing/2014/main" id="{0A7E5AF8-D1B2-6BE0-935F-AF10AB0E9850}"/>
              </a:ext>
            </a:extLst>
          </p:cNvPr>
          <p:cNvPicPr>
            <a:picLocks noChangeAspect="1"/>
          </p:cNvPicPr>
          <p:nvPr/>
        </p:nvPicPr>
        <p:blipFill>
          <a:blip r:embed="rId2"/>
          <a:stretch>
            <a:fillRect/>
          </a:stretch>
        </p:blipFill>
        <p:spPr>
          <a:xfrm>
            <a:off x="1287601" y="997274"/>
            <a:ext cx="9613397" cy="1249741"/>
          </a:xfrm>
          <a:prstGeom prst="rect">
            <a:avLst/>
          </a:prstGeom>
        </p:spPr>
      </p:pic>
      <p:sp>
        <p:nvSpPr>
          <p:cNvPr id="23" name="Right Triangle 22">
            <a:extLst>
              <a:ext uri="{FF2B5EF4-FFF2-40B4-BE49-F238E27FC236}">
                <a16:creationId xmlns:a16="http://schemas.microsoft.com/office/drawing/2014/main" id="{84681A9C-9A75-7F68-9504-000492ED8DB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5" name="Rectangle 24">
            <a:extLst>
              <a:ext uri="{FF2B5EF4-FFF2-40B4-BE49-F238E27FC236}">
                <a16:creationId xmlns:a16="http://schemas.microsoft.com/office/drawing/2014/main" id="{C6AF99A7-2093-4341-48E3-DD83006BCFA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774" y="623275"/>
            <a:ext cx="10905053"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Fußzeilenplatzhalter 6">
            <a:extLst>
              <a:ext uri="{FF2B5EF4-FFF2-40B4-BE49-F238E27FC236}">
                <a16:creationId xmlns:a16="http://schemas.microsoft.com/office/drawing/2014/main" id="{5C4674DE-70D4-8F3E-1CB9-979C0179BE39}"/>
              </a:ext>
            </a:extLst>
          </p:cNvPr>
          <p:cNvSpPr>
            <a:spLocks noGrp="1"/>
          </p:cNvSpPr>
          <p:nvPr>
            <p:ph type="ftr" sz="quarter" idx="11"/>
          </p:nvPr>
        </p:nvSpPr>
        <p:spPr>
          <a:xfrm rot="5400000">
            <a:off x="-2377440" y="3246120"/>
            <a:ext cx="5605272" cy="365760"/>
          </a:xfrm>
        </p:spPr>
        <p:txBody>
          <a:bodyPr vert="horz" lIns="91440" tIns="45720" rIns="91440" bIns="45720" rtlCol="0" anchor="t">
            <a:normAutofit/>
          </a:bodyPr>
          <a:lstStyle/>
          <a:p>
            <a:pPr algn="l">
              <a:spcAft>
                <a:spcPts val="600"/>
              </a:spcAft>
            </a:pPr>
            <a:r>
              <a:rPr lang="en-US" sz="1150" kern="1200">
                <a:solidFill>
                  <a:schemeClr val="tx1">
                    <a:lumMod val="75000"/>
                    <a:lumOff val="25000"/>
                  </a:schemeClr>
                </a:solidFill>
                <a:latin typeface="+mn-lt"/>
                <a:ea typeface="+mn-ea"/>
                <a:cs typeface="+mn-cs"/>
              </a:rPr>
              <a:t>ALG Beratung, Andreas Gschnitzer, Wiesenstraße 9a, 86438 Kissing</a:t>
            </a:r>
          </a:p>
        </p:txBody>
      </p:sp>
      <p:sp>
        <p:nvSpPr>
          <p:cNvPr id="3" name="Textfeld 2">
            <a:extLst>
              <a:ext uri="{FF2B5EF4-FFF2-40B4-BE49-F238E27FC236}">
                <a16:creationId xmlns:a16="http://schemas.microsoft.com/office/drawing/2014/main" id="{B7316FED-46F9-5057-2FF5-5683D891C701}"/>
              </a:ext>
            </a:extLst>
          </p:cNvPr>
          <p:cNvSpPr txBox="1"/>
          <p:nvPr/>
        </p:nvSpPr>
        <p:spPr>
          <a:xfrm>
            <a:off x="641774" y="2621014"/>
            <a:ext cx="10166555" cy="1754326"/>
          </a:xfrm>
          <a:prstGeom prst="rect">
            <a:avLst/>
          </a:prstGeom>
          <a:noFill/>
        </p:spPr>
        <p:txBody>
          <a:bodyPr wrap="square" rtlCol="0">
            <a:spAutoFit/>
          </a:bodyPr>
          <a:lstStyle/>
          <a:p>
            <a:r>
              <a:rPr lang="de-DE" b="1" u="sng" dirty="0"/>
              <a:t>Schulungen:</a:t>
            </a:r>
          </a:p>
          <a:p>
            <a:endParaRPr lang="de-DE" dirty="0"/>
          </a:p>
          <a:p>
            <a:r>
              <a:rPr lang="de-DE" dirty="0"/>
              <a:t>* Staplerscheinausbildung nach DGUV Grundsatz 308-001 inkl. jährlicher Unterweisung</a:t>
            </a:r>
          </a:p>
          <a:p>
            <a:r>
              <a:rPr lang="de-DE" dirty="0"/>
              <a:t>* Teleskopstaplerausbildung nach DGUV Grundsatz 308-009</a:t>
            </a:r>
          </a:p>
          <a:p>
            <a:r>
              <a:rPr lang="de-DE" dirty="0"/>
              <a:t>* Erdbaumaschinenausbildung nach DGUV 301-005 </a:t>
            </a:r>
          </a:p>
          <a:p>
            <a:r>
              <a:rPr lang="de-DE" dirty="0"/>
              <a:t>* Und vieles mehr</a:t>
            </a:r>
          </a:p>
        </p:txBody>
      </p:sp>
    </p:spTree>
    <p:extLst>
      <p:ext uri="{BB962C8B-B14F-4D97-AF65-F5344CB8AC3E}">
        <p14:creationId xmlns:p14="http://schemas.microsoft.com/office/powerpoint/2010/main" val="409370456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BA15E746-EEF6-6784-F6BC-7D63F1D28A22}"/>
            </a:ext>
          </a:extLst>
        </p:cNvPr>
        <p:cNvGrpSpPr/>
        <p:nvPr/>
      </p:nvGrpSpPr>
      <p:grpSpPr>
        <a:xfrm>
          <a:off x="0" y="0"/>
          <a:ext cx="0" cy="0"/>
          <a:chOff x="0" y="0"/>
          <a:chExt cx="0" cy="0"/>
        </a:xfrm>
      </p:grpSpPr>
      <p:sp useBgFill="1">
        <p:nvSpPr>
          <p:cNvPr id="21" name="Rectangle 20">
            <a:extLst>
              <a:ext uri="{FF2B5EF4-FFF2-40B4-BE49-F238E27FC236}">
                <a16:creationId xmlns:a16="http://schemas.microsoft.com/office/drawing/2014/main" id="{687583D7-B21A-C9A2-54FB-14A92FA4A0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Grafik 3">
            <a:extLst>
              <a:ext uri="{FF2B5EF4-FFF2-40B4-BE49-F238E27FC236}">
                <a16:creationId xmlns:a16="http://schemas.microsoft.com/office/drawing/2014/main" id="{791A992D-C333-39AA-B27E-5405B2EC7B59}"/>
              </a:ext>
            </a:extLst>
          </p:cNvPr>
          <p:cNvPicPr>
            <a:picLocks noChangeAspect="1"/>
          </p:cNvPicPr>
          <p:nvPr/>
        </p:nvPicPr>
        <p:blipFill>
          <a:blip r:embed="rId2"/>
          <a:stretch>
            <a:fillRect/>
          </a:stretch>
        </p:blipFill>
        <p:spPr>
          <a:xfrm>
            <a:off x="1287601" y="997274"/>
            <a:ext cx="9613397" cy="1249741"/>
          </a:xfrm>
          <a:prstGeom prst="rect">
            <a:avLst/>
          </a:prstGeom>
        </p:spPr>
      </p:pic>
      <p:sp>
        <p:nvSpPr>
          <p:cNvPr id="23" name="Right Triangle 22">
            <a:extLst>
              <a:ext uri="{FF2B5EF4-FFF2-40B4-BE49-F238E27FC236}">
                <a16:creationId xmlns:a16="http://schemas.microsoft.com/office/drawing/2014/main" id="{12C98E0B-6F14-F938-5B74-792315B7F11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5" name="Rectangle 24">
            <a:extLst>
              <a:ext uri="{FF2B5EF4-FFF2-40B4-BE49-F238E27FC236}">
                <a16:creationId xmlns:a16="http://schemas.microsoft.com/office/drawing/2014/main" id="{B67E73A5-5D3E-384A-B459-25A881FA810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774" y="623275"/>
            <a:ext cx="10905053"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Fußzeilenplatzhalter 6">
            <a:extLst>
              <a:ext uri="{FF2B5EF4-FFF2-40B4-BE49-F238E27FC236}">
                <a16:creationId xmlns:a16="http://schemas.microsoft.com/office/drawing/2014/main" id="{21C974B8-63B3-B812-54A3-241197193E26}"/>
              </a:ext>
            </a:extLst>
          </p:cNvPr>
          <p:cNvSpPr>
            <a:spLocks noGrp="1"/>
          </p:cNvSpPr>
          <p:nvPr>
            <p:ph type="ftr" sz="quarter" idx="11"/>
          </p:nvPr>
        </p:nvSpPr>
        <p:spPr>
          <a:xfrm rot="5400000">
            <a:off x="-2377440" y="3246120"/>
            <a:ext cx="5605272" cy="365760"/>
          </a:xfrm>
        </p:spPr>
        <p:txBody>
          <a:bodyPr vert="horz" lIns="91440" tIns="45720" rIns="91440" bIns="45720" rtlCol="0" anchor="t">
            <a:normAutofit/>
          </a:bodyPr>
          <a:lstStyle/>
          <a:p>
            <a:pPr algn="l">
              <a:spcAft>
                <a:spcPts val="600"/>
              </a:spcAft>
            </a:pPr>
            <a:r>
              <a:rPr lang="en-US" sz="1150" kern="1200">
                <a:solidFill>
                  <a:schemeClr val="tx1">
                    <a:lumMod val="75000"/>
                    <a:lumOff val="25000"/>
                  </a:schemeClr>
                </a:solidFill>
                <a:latin typeface="+mn-lt"/>
                <a:ea typeface="+mn-ea"/>
                <a:cs typeface="+mn-cs"/>
              </a:rPr>
              <a:t>ALG Beratung, Andreas Gschnitzer, Wiesenstraße 9a, 86438 Kissing</a:t>
            </a:r>
          </a:p>
        </p:txBody>
      </p:sp>
      <p:sp>
        <p:nvSpPr>
          <p:cNvPr id="2" name="Textfeld 1">
            <a:extLst>
              <a:ext uri="{FF2B5EF4-FFF2-40B4-BE49-F238E27FC236}">
                <a16:creationId xmlns:a16="http://schemas.microsoft.com/office/drawing/2014/main" id="{7929EA7F-83D5-5546-1CEC-50C8BB2C7493}"/>
              </a:ext>
            </a:extLst>
          </p:cNvPr>
          <p:cNvSpPr txBox="1"/>
          <p:nvPr/>
        </p:nvSpPr>
        <p:spPr>
          <a:xfrm>
            <a:off x="641774" y="2323602"/>
            <a:ext cx="8072284" cy="3970318"/>
          </a:xfrm>
          <a:prstGeom prst="rect">
            <a:avLst/>
          </a:prstGeom>
          <a:noFill/>
        </p:spPr>
        <p:txBody>
          <a:bodyPr wrap="square">
            <a:spAutoFit/>
          </a:bodyPr>
          <a:lstStyle/>
          <a:p>
            <a:r>
              <a:rPr lang="de-DE" b="1" u="sng" dirty="0"/>
              <a:t>Dienstleistungen:</a:t>
            </a:r>
          </a:p>
          <a:p>
            <a:r>
              <a:rPr lang="de-DE" dirty="0"/>
              <a:t>* Technischer Einkauf</a:t>
            </a:r>
          </a:p>
          <a:p>
            <a:r>
              <a:rPr lang="de-DE" dirty="0"/>
              <a:t>* Dienstleistungen als Staplerfahrer auf Rechnungsbasis</a:t>
            </a:r>
          </a:p>
          <a:p>
            <a:r>
              <a:rPr lang="de-DE" dirty="0"/>
              <a:t>* Vertriebsunterstützung</a:t>
            </a:r>
          </a:p>
          <a:p>
            <a:r>
              <a:rPr lang="de-DE" dirty="0"/>
              <a:t>* Messeauftritte</a:t>
            </a:r>
          </a:p>
          <a:p>
            <a:r>
              <a:rPr lang="de-DE" dirty="0"/>
              <a:t>* Und vieles mehr</a:t>
            </a:r>
          </a:p>
          <a:p>
            <a:pPr marL="285750" indent="-285750">
              <a:buFont typeface="Arial" panose="020B0604020202020204" pitchFamily="34" charset="0"/>
              <a:buChar char="•"/>
            </a:pPr>
            <a:endParaRPr lang="de-DE" dirty="0"/>
          </a:p>
          <a:p>
            <a:r>
              <a:rPr lang="de-DE" b="1" u="sng" dirty="0"/>
              <a:t>Vorschau:</a:t>
            </a:r>
          </a:p>
          <a:p>
            <a:r>
              <a:rPr lang="de-DE" dirty="0"/>
              <a:t>* Kranschulungen </a:t>
            </a:r>
          </a:p>
          <a:p>
            <a:r>
              <a:rPr lang="de-DE" dirty="0"/>
              <a:t>* Ladungssicherungsschulung</a:t>
            </a:r>
          </a:p>
          <a:p>
            <a:r>
              <a:rPr lang="de-DE" dirty="0"/>
              <a:t>* Hebebühnenschulung</a:t>
            </a:r>
          </a:p>
          <a:p>
            <a:r>
              <a:rPr lang="de-DE" dirty="0"/>
              <a:t>* Abseiltraining für Schmalgangstapler und vergleichbarem</a:t>
            </a:r>
          </a:p>
          <a:p>
            <a:r>
              <a:rPr lang="de-DE" dirty="0"/>
              <a:t>* Module für LKW-Fahrer </a:t>
            </a:r>
          </a:p>
          <a:p>
            <a:r>
              <a:rPr lang="de-DE" dirty="0"/>
              <a:t>* Regalprüfungen</a:t>
            </a:r>
          </a:p>
        </p:txBody>
      </p:sp>
    </p:spTree>
    <p:extLst>
      <p:ext uri="{BB962C8B-B14F-4D97-AF65-F5344CB8AC3E}">
        <p14:creationId xmlns:p14="http://schemas.microsoft.com/office/powerpoint/2010/main" val="262001403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5B02491E-C149-E92F-7E4D-69C4F37C8FFA}"/>
            </a:ext>
          </a:extLst>
        </p:cNvPr>
        <p:cNvGrpSpPr/>
        <p:nvPr/>
      </p:nvGrpSpPr>
      <p:grpSpPr>
        <a:xfrm>
          <a:off x="0" y="0"/>
          <a:ext cx="0" cy="0"/>
          <a:chOff x="0" y="0"/>
          <a:chExt cx="0" cy="0"/>
        </a:xfrm>
      </p:grpSpPr>
      <p:sp useBgFill="1">
        <p:nvSpPr>
          <p:cNvPr id="21" name="Rectangle 20">
            <a:extLst>
              <a:ext uri="{FF2B5EF4-FFF2-40B4-BE49-F238E27FC236}">
                <a16:creationId xmlns:a16="http://schemas.microsoft.com/office/drawing/2014/main" id="{7E49B580-879D-3FC1-82E1-0818CEFACB9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Grafik 3">
            <a:extLst>
              <a:ext uri="{FF2B5EF4-FFF2-40B4-BE49-F238E27FC236}">
                <a16:creationId xmlns:a16="http://schemas.microsoft.com/office/drawing/2014/main" id="{30C86499-BF3C-E8C4-12B0-72B787D2056C}"/>
              </a:ext>
            </a:extLst>
          </p:cNvPr>
          <p:cNvPicPr>
            <a:picLocks noChangeAspect="1"/>
          </p:cNvPicPr>
          <p:nvPr/>
        </p:nvPicPr>
        <p:blipFill>
          <a:blip r:embed="rId2"/>
          <a:stretch>
            <a:fillRect/>
          </a:stretch>
        </p:blipFill>
        <p:spPr>
          <a:xfrm>
            <a:off x="1287601" y="653149"/>
            <a:ext cx="9613397" cy="1249741"/>
          </a:xfrm>
          <a:prstGeom prst="rect">
            <a:avLst/>
          </a:prstGeom>
        </p:spPr>
      </p:pic>
      <p:sp>
        <p:nvSpPr>
          <p:cNvPr id="23" name="Right Triangle 22">
            <a:extLst>
              <a:ext uri="{FF2B5EF4-FFF2-40B4-BE49-F238E27FC236}">
                <a16:creationId xmlns:a16="http://schemas.microsoft.com/office/drawing/2014/main" id="{499436E4-213D-E99D-F296-C9A66E1A66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5" name="Rectangle 24">
            <a:extLst>
              <a:ext uri="{FF2B5EF4-FFF2-40B4-BE49-F238E27FC236}">
                <a16:creationId xmlns:a16="http://schemas.microsoft.com/office/drawing/2014/main" id="{E9BCA3A8-6BC8-C98F-DC02-14EF7371FA4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774" y="623275"/>
            <a:ext cx="10905053"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Fußzeilenplatzhalter 6">
            <a:extLst>
              <a:ext uri="{FF2B5EF4-FFF2-40B4-BE49-F238E27FC236}">
                <a16:creationId xmlns:a16="http://schemas.microsoft.com/office/drawing/2014/main" id="{0C0179E1-2710-69BB-4C74-0A3A8CE24107}"/>
              </a:ext>
            </a:extLst>
          </p:cNvPr>
          <p:cNvSpPr>
            <a:spLocks noGrp="1"/>
          </p:cNvSpPr>
          <p:nvPr>
            <p:ph type="ftr" sz="quarter" idx="11"/>
          </p:nvPr>
        </p:nvSpPr>
        <p:spPr>
          <a:xfrm rot="5400000">
            <a:off x="-2377440" y="3246120"/>
            <a:ext cx="5605272" cy="365760"/>
          </a:xfrm>
        </p:spPr>
        <p:txBody>
          <a:bodyPr vert="horz" lIns="91440" tIns="45720" rIns="91440" bIns="45720" rtlCol="0" anchor="t">
            <a:normAutofit/>
          </a:bodyPr>
          <a:lstStyle/>
          <a:p>
            <a:pPr algn="l">
              <a:spcAft>
                <a:spcPts val="600"/>
              </a:spcAft>
            </a:pPr>
            <a:r>
              <a:rPr lang="en-US" sz="1150" kern="1200">
                <a:solidFill>
                  <a:schemeClr val="tx1">
                    <a:lumMod val="75000"/>
                    <a:lumOff val="25000"/>
                  </a:schemeClr>
                </a:solidFill>
                <a:latin typeface="+mn-lt"/>
                <a:ea typeface="+mn-ea"/>
                <a:cs typeface="+mn-cs"/>
              </a:rPr>
              <a:t>ALG Beratung, Andreas Gschnitzer, Wiesenstraße 9a, 86438 Kissing</a:t>
            </a:r>
          </a:p>
        </p:txBody>
      </p:sp>
      <p:pic>
        <p:nvPicPr>
          <p:cNvPr id="5" name="Grafik 4">
            <a:extLst>
              <a:ext uri="{FF2B5EF4-FFF2-40B4-BE49-F238E27FC236}">
                <a16:creationId xmlns:a16="http://schemas.microsoft.com/office/drawing/2014/main" id="{3E3485A5-ED54-F8A8-C618-309F8D9119DB}"/>
              </a:ext>
            </a:extLst>
          </p:cNvPr>
          <p:cNvPicPr>
            <a:picLocks noChangeAspect="1"/>
          </p:cNvPicPr>
          <p:nvPr/>
        </p:nvPicPr>
        <p:blipFill>
          <a:blip r:embed="rId3"/>
          <a:stretch>
            <a:fillRect/>
          </a:stretch>
        </p:blipFill>
        <p:spPr>
          <a:xfrm>
            <a:off x="3840684" y="2413161"/>
            <a:ext cx="3100891" cy="3447566"/>
          </a:xfrm>
          <a:prstGeom prst="rect">
            <a:avLst/>
          </a:prstGeom>
        </p:spPr>
      </p:pic>
      <p:sp>
        <p:nvSpPr>
          <p:cNvPr id="6" name="Textfeld 5">
            <a:extLst>
              <a:ext uri="{FF2B5EF4-FFF2-40B4-BE49-F238E27FC236}">
                <a16:creationId xmlns:a16="http://schemas.microsoft.com/office/drawing/2014/main" id="{DE7C06A5-F601-AEE6-5870-81B8A448662B}"/>
              </a:ext>
            </a:extLst>
          </p:cNvPr>
          <p:cNvSpPr txBox="1"/>
          <p:nvPr/>
        </p:nvSpPr>
        <p:spPr>
          <a:xfrm>
            <a:off x="1028390" y="3007403"/>
            <a:ext cx="2925416" cy="369332"/>
          </a:xfrm>
          <a:prstGeom prst="rect">
            <a:avLst/>
          </a:prstGeom>
          <a:noFill/>
        </p:spPr>
        <p:txBody>
          <a:bodyPr wrap="square" rtlCol="0">
            <a:spAutoFit/>
          </a:bodyPr>
          <a:lstStyle/>
          <a:p>
            <a:r>
              <a:rPr lang="de-DE" b="1" i="1" dirty="0"/>
              <a:t>Reparaturüberwachung</a:t>
            </a:r>
          </a:p>
        </p:txBody>
      </p:sp>
      <p:sp>
        <p:nvSpPr>
          <p:cNvPr id="8" name="Textfeld 7">
            <a:extLst>
              <a:ext uri="{FF2B5EF4-FFF2-40B4-BE49-F238E27FC236}">
                <a16:creationId xmlns:a16="http://schemas.microsoft.com/office/drawing/2014/main" id="{51718E3F-F3BF-C35A-8153-0D5F92E4A157}"/>
              </a:ext>
            </a:extLst>
          </p:cNvPr>
          <p:cNvSpPr txBox="1"/>
          <p:nvPr/>
        </p:nvSpPr>
        <p:spPr>
          <a:xfrm>
            <a:off x="1796344" y="3535625"/>
            <a:ext cx="2099285" cy="369332"/>
          </a:xfrm>
          <a:prstGeom prst="rect">
            <a:avLst/>
          </a:prstGeom>
          <a:noFill/>
        </p:spPr>
        <p:txBody>
          <a:bodyPr wrap="square" rtlCol="0">
            <a:spAutoFit/>
          </a:bodyPr>
          <a:lstStyle/>
          <a:p>
            <a:r>
              <a:rPr lang="de-DE" b="1" i="1" dirty="0"/>
              <a:t>UVV-Prüfungen</a:t>
            </a:r>
          </a:p>
        </p:txBody>
      </p:sp>
      <p:sp>
        <p:nvSpPr>
          <p:cNvPr id="9" name="Textfeld 8">
            <a:extLst>
              <a:ext uri="{FF2B5EF4-FFF2-40B4-BE49-F238E27FC236}">
                <a16:creationId xmlns:a16="http://schemas.microsoft.com/office/drawing/2014/main" id="{9246C1BE-3518-09D4-5C62-F66C4094D329}"/>
              </a:ext>
            </a:extLst>
          </p:cNvPr>
          <p:cNvSpPr txBox="1"/>
          <p:nvPr/>
        </p:nvSpPr>
        <p:spPr>
          <a:xfrm>
            <a:off x="6977906" y="3399742"/>
            <a:ext cx="2099285" cy="369332"/>
          </a:xfrm>
          <a:prstGeom prst="rect">
            <a:avLst/>
          </a:prstGeom>
          <a:noFill/>
        </p:spPr>
        <p:txBody>
          <a:bodyPr wrap="square" rtlCol="0">
            <a:spAutoFit/>
          </a:bodyPr>
          <a:lstStyle/>
          <a:p>
            <a:r>
              <a:rPr lang="de-DE" b="1" i="1" dirty="0"/>
              <a:t>Fuhrparkanalyse</a:t>
            </a:r>
          </a:p>
        </p:txBody>
      </p:sp>
      <p:sp>
        <p:nvSpPr>
          <p:cNvPr id="10" name="Textfeld 9">
            <a:extLst>
              <a:ext uri="{FF2B5EF4-FFF2-40B4-BE49-F238E27FC236}">
                <a16:creationId xmlns:a16="http://schemas.microsoft.com/office/drawing/2014/main" id="{B6FFBAEF-CD64-390F-B13C-0AF2A367FDBE}"/>
              </a:ext>
            </a:extLst>
          </p:cNvPr>
          <p:cNvSpPr txBox="1"/>
          <p:nvPr/>
        </p:nvSpPr>
        <p:spPr>
          <a:xfrm>
            <a:off x="2791041" y="2597791"/>
            <a:ext cx="2099285" cy="369332"/>
          </a:xfrm>
          <a:prstGeom prst="rect">
            <a:avLst/>
          </a:prstGeom>
          <a:noFill/>
        </p:spPr>
        <p:txBody>
          <a:bodyPr wrap="square" rtlCol="0">
            <a:spAutoFit/>
          </a:bodyPr>
          <a:lstStyle/>
          <a:p>
            <a:r>
              <a:rPr lang="de-DE" b="1" i="1" dirty="0"/>
              <a:t>Reifen </a:t>
            </a:r>
          </a:p>
        </p:txBody>
      </p:sp>
      <p:sp>
        <p:nvSpPr>
          <p:cNvPr id="11" name="Textfeld 10">
            <a:extLst>
              <a:ext uri="{FF2B5EF4-FFF2-40B4-BE49-F238E27FC236}">
                <a16:creationId xmlns:a16="http://schemas.microsoft.com/office/drawing/2014/main" id="{DB399E75-6925-21DC-2A87-DAA9DBF519F4}"/>
              </a:ext>
            </a:extLst>
          </p:cNvPr>
          <p:cNvSpPr txBox="1"/>
          <p:nvPr/>
        </p:nvSpPr>
        <p:spPr>
          <a:xfrm>
            <a:off x="7024432" y="2868904"/>
            <a:ext cx="2801618" cy="369332"/>
          </a:xfrm>
          <a:prstGeom prst="rect">
            <a:avLst/>
          </a:prstGeom>
          <a:noFill/>
        </p:spPr>
        <p:txBody>
          <a:bodyPr wrap="square" rtlCol="0">
            <a:spAutoFit/>
          </a:bodyPr>
          <a:lstStyle/>
          <a:p>
            <a:r>
              <a:rPr lang="de-DE" b="1" i="1" dirty="0"/>
              <a:t>Ersatzteilbeschaffung</a:t>
            </a:r>
          </a:p>
        </p:txBody>
      </p:sp>
      <p:sp>
        <p:nvSpPr>
          <p:cNvPr id="12" name="Textfeld 11">
            <a:extLst>
              <a:ext uri="{FF2B5EF4-FFF2-40B4-BE49-F238E27FC236}">
                <a16:creationId xmlns:a16="http://schemas.microsoft.com/office/drawing/2014/main" id="{CA4F2F16-8070-2506-EB3C-DD65F6F9F788}"/>
              </a:ext>
            </a:extLst>
          </p:cNvPr>
          <p:cNvSpPr txBox="1"/>
          <p:nvPr/>
        </p:nvSpPr>
        <p:spPr>
          <a:xfrm>
            <a:off x="662438" y="2123875"/>
            <a:ext cx="2684304" cy="369332"/>
          </a:xfrm>
          <a:prstGeom prst="rect">
            <a:avLst/>
          </a:prstGeom>
          <a:noFill/>
        </p:spPr>
        <p:txBody>
          <a:bodyPr wrap="square" rtlCol="0">
            <a:spAutoFit/>
          </a:bodyPr>
          <a:lstStyle/>
          <a:p>
            <a:r>
              <a:rPr lang="de-DE" b="1" i="1" dirty="0"/>
              <a:t>Technischer Einkauf </a:t>
            </a:r>
          </a:p>
        </p:txBody>
      </p:sp>
      <p:sp>
        <p:nvSpPr>
          <p:cNvPr id="13" name="Textfeld 12">
            <a:extLst>
              <a:ext uri="{FF2B5EF4-FFF2-40B4-BE49-F238E27FC236}">
                <a16:creationId xmlns:a16="http://schemas.microsoft.com/office/drawing/2014/main" id="{ACCB170D-F231-3837-4230-D057BF061A96}"/>
              </a:ext>
            </a:extLst>
          </p:cNvPr>
          <p:cNvSpPr txBox="1"/>
          <p:nvPr/>
        </p:nvSpPr>
        <p:spPr>
          <a:xfrm>
            <a:off x="1335026" y="4537466"/>
            <a:ext cx="2099285" cy="369332"/>
          </a:xfrm>
          <a:prstGeom prst="rect">
            <a:avLst/>
          </a:prstGeom>
          <a:noFill/>
        </p:spPr>
        <p:txBody>
          <a:bodyPr wrap="square" rtlCol="0">
            <a:spAutoFit/>
          </a:bodyPr>
          <a:lstStyle/>
          <a:p>
            <a:r>
              <a:rPr lang="de-DE" b="1" i="1" dirty="0"/>
              <a:t>Rollen</a:t>
            </a:r>
          </a:p>
        </p:txBody>
      </p:sp>
      <p:sp>
        <p:nvSpPr>
          <p:cNvPr id="14" name="Textfeld 13">
            <a:extLst>
              <a:ext uri="{FF2B5EF4-FFF2-40B4-BE49-F238E27FC236}">
                <a16:creationId xmlns:a16="http://schemas.microsoft.com/office/drawing/2014/main" id="{38A102CC-1577-57EB-9435-B3C59D9B51F1}"/>
              </a:ext>
            </a:extLst>
          </p:cNvPr>
          <p:cNvSpPr txBox="1"/>
          <p:nvPr/>
        </p:nvSpPr>
        <p:spPr>
          <a:xfrm>
            <a:off x="6838285" y="2413161"/>
            <a:ext cx="2741521" cy="369332"/>
          </a:xfrm>
          <a:prstGeom prst="rect">
            <a:avLst/>
          </a:prstGeom>
          <a:noFill/>
        </p:spPr>
        <p:txBody>
          <a:bodyPr wrap="square" rtlCol="0">
            <a:spAutoFit/>
          </a:bodyPr>
          <a:lstStyle/>
          <a:p>
            <a:r>
              <a:rPr lang="de-DE" b="1" i="1" dirty="0"/>
              <a:t>Fuhrparkmanagement </a:t>
            </a:r>
          </a:p>
        </p:txBody>
      </p:sp>
      <p:sp>
        <p:nvSpPr>
          <p:cNvPr id="15" name="Textfeld 14">
            <a:extLst>
              <a:ext uri="{FF2B5EF4-FFF2-40B4-BE49-F238E27FC236}">
                <a16:creationId xmlns:a16="http://schemas.microsoft.com/office/drawing/2014/main" id="{D8CC6850-1131-3A61-6177-30F386960204}"/>
              </a:ext>
            </a:extLst>
          </p:cNvPr>
          <p:cNvSpPr txBox="1"/>
          <p:nvPr/>
        </p:nvSpPr>
        <p:spPr>
          <a:xfrm>
            <a:off x="961092" y="4098590"/>
            <a:ext cx="2847154" cy="369332"/>
          </a:xfrm>
          <a:prstGeom prst="rect">
            <a:avLst/>
          </a:prstGeom>
          <a:noFill/>
        </p:spPr>
        <p:txBody>
          <a:bodyPr wrap="square" rtlCol="0">
            <a:spAutoFit/>
          </a:bodyPr>
          <a:lstStyle/>
          <a:p>
            <a:r>
              <a:rPr lang="de-DE" b="1" i="1" dirty="0"/>
              <a:t>Schulungen nach DGUV </a:t>
            </a:r>
          </a:p>
        </p:txBody>
      </p:sp>
      <p:sp>
        <p:nvSpPr>
          <p:cNvPr id="16" name="Textfeld 15">
            <a:extLst>
              <a:ext uri="{FF2B5EF4-FFF2-40B4-BE49-F238E27FC236}">
                <a16:creationId xmlns:a16="http://schemas.microsoft.com/office/drawing/2014/main" id="{27F2EE64-C08D-F441-D4CE-9C724645C472}"/>
              </a:ext>
            </a:extLst>
          </p:cNvPr>
          <p:cNvSpPr txBox="1"/>
          <p:nvPr/>
        </p:nvSpPr>
        <p:spPr>
          <a:xfrm>
            <a:off x="2546140" y="4670481"/>
            <a:ext cx="2448289" cy="369332"/>
          </a:xfrm>
          <a:prstGeom prst="rect">
            <a:avLst/>
          </a:prstGeom>
          <a:noFill/>
        </p:spPr>
        <p:txBody>
          <a:bodyPr wrap="square" rtlCol="0">
            <a:spAutoFit/>
          </a:bodyPr>
          <a:lstStyle/>
          <a:p>
            <a:r>
              <a:rPr lang="de-DE" b="1" i="1" dirty="0"/>
              <a:t>Investitionsplanung </a:t>
            </a:r>
          </a:p>
        </p:txBody>
      </p:sp>
      <p:sp>
        <p:nvSpPr>
          <p:cNvPr id="17" name="Textfeld 16">
            <a:extLst>
              <a:ext uri="{FF2B5EF4-FFF2-40B4-BE49-F238E27FC236}">
                <a16:creationId xmlns:a16="http://schemas.microsoft.com/office/drawing/2014/main" id="{1776638B-EFF8-59AE-C62E-803A278FD0D9}"/>
              </a:ext>
            </a:extLst>
          </p:cNvPr>
          <p:cNvSpPr txBox="1"/>
          <p:nvPr/>
        </p:nvSpPr>
        <p:spPr>
          <a:xfrm>
            <a:off x="7024432" y="3993368"/>
            <a:ext cx="2099285" cy="369332"/>
          </a:xfrm>
          <a:prstGeom prst="rect">
            <a:avLst/>
          </a:prstGeom>
          <a:noFill/>
        </p:spPr>
        <p:txBody>
          <a:bodyPr wrap="square" rtlCol="0">
            <a:spAutoFit/>
          </a:bodyPr>
          <a:lstStyle/>
          <a:p>
            <a:r>
              <a:rPr lang="de-DE" b="1" i="1" dirty="0"/>
              <a:t>Budgetplanung </a:t>
            </a:r>
          </a:p>
        </p:txBody>
      </p:sp>
      <p:sp>
        <p:nvSpPr>
          <p:cNvPr id="18" name="Textfeld 17">
            <a:extLst>
              <a:ext uri="{FF2B5EF4-FFF2-40B4-BE49-F238E27FC236}">
                <a16:creationId xmlns:a16="http://schemas.microsoft.com/office/drawing/2014/main" id="{90BCA4D5-C7CC-77B2-96B7-D28B3B6DE3E7}"/>
              </a:ext>
            </a:extLst>
          </p:cNvPr>
          <p:cNvSpPr txBox="1"/>
          <p:nvPr/>
        </p:nvSpPr>
        <p:spPr>
          <a:xfrm>
            <a:off x="5881429" y="4442381"/>
            <a:ext cx="3698377" cy="369332"/>
          </a:xfrm>
          <a:prstGeom prst="rect">
            <a:avLst/>
          </a:prstGeom>
          <a:noFill/>
        </p:spPr>
        <p:txBody>
          <a:bodyPr wrap="square" rtlCol="0">
            <a:spAutoFit/>
          </a:bodyPr>
          <a:lstStyle/>
          <a:p>
            <a:r>
              <a:rPr lang="de-DE" b="1" i="1" dirty="0"/>
              <a:t>FFZ-Fahrer auf Rechnungsbasis</a:t>
            </a:r>
          </a:p>
        </p:txBody>
      </p:sp>
      <p:sp>
        <p:nvSpPr>
          <p:cNvPr id="19" name="Geschweifte Klammer rechts 18">
            <a:extLst>
              <a:ext uri="{FF2B5EF4-FFF2-40B4-BE49-F238E27FC236}">
                <a16:creationId xmlns:a16="http://schemas.microsoft.com/office/drawing/2014/main" id="{D265A263-8744-EA22-8784-FE554EF25FFC}"/>
              </a:ext>
            </a:extLst>
          </p:cNvPr>
          <p:cNvSpPr/>
          <p:nvPr/>
        </p:nvSpPr>
        <p:spPr>
          <a:xfrm>
            <a:off x="9174172" y="2211806"/>
            <a:ext cx="778745" cy="3075819"/>
          </a:xfrm>
          <a:prstGeom prst="rightBrace">
            <a:avLst/>
          </a:prstGeom>
          <a:ln>
            <a:solidFill>
              <a:srgbClr val="0070C0"/>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de-DE"/>
          </a:p>
        </p:txBody>
      </p:sp>
      <p:sp>
        <p:nvSpPr>
          <p:cNvPr id="20" name="Textfeld 19">
            <a:extLst>
              <a:ext uri="{FF2B5EF4-FFF2-40B4-BE49-F238E27FC236}">
                <a16:creationId xmlns:a16="http://schemas.microsoft.com/office/drawing/2014/main" id="{4BD7B559-F714-D135-0CD1-BCF875C2DC54}"/>
              </a:ext>
            </a:extLst>
          </p:cNvPr>
          <p:cNvSpPr txBox="1"/>
          <p:nvPr/>
        </p:nvSpPr>
        <p:spPr>
          <a:xfrm>
            <a:off x="9753869" y="2868903"/>
            <a:ext cx="2099285" cy="646331"/>
          </a:xfrm>
          <a:prstGeom prst="rect">
            <a:avLst/>
          </a:prstGeom>
          <a:noFill/>
        </p:spPr>
        <p:txBody>
          <a:bodyPr wrap="square" rtlCol="0">
            <a:spAutoFit/>
          </a:bodyPr>
          <a:lstStyle/>
          <a:p>
            <a:r>
              <a:rPr lang="de-DE" b="1" u="sng" dirty="0"/>
              <a:t>Tätigkeiten ALG Beratung</a:t>
            </a:r>
          </a:p>
        </p:txBody>
      </p:sp>
      <p:sp>
        <p:nvSpPr>
          <p:cNvPr id="22" name="Geschweifte Klammer links 21">
            <a:extLst>
              <a:ext uri="{FF2B5EF4-FFF2-40B4-BE49-F238E27FC236}">
                <a16:creationId xmlns:a16="http://schemas.microsoft.com/office/drawing/2014/main" id="{2CEF0ECC-15BA-660B-5541-6384231BB6C5}"/>
              </a:ext>
            </a:extLst>
          </p:cNvPr>
          <p:cNvSpPr/>
          <p:nvPr/>
        </p:nvSpPr>
        <p:spPr>
          <a:xfrm>
            <a:off x="3325205" y="5351450"/>
            <a:ext cx="481781" cy="809965"/>
          </a:xfrm>
          <a:prstGeom prst="leftBrace">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de-DE"/>
          </a:p>
        </p:txBody>
      </p:sp>
      <p:sp>
        <p:nvSpPr>
          <p:cNvPr id="24" name="Textfeld 23">
            <a:extLst>
              <a:ext uri="{FF2B5EF4-FFF2-40B4-BE49-F238E27FC236}">
                <a16:creationId xmlns:a16="http://schemas.microsoft.com/office/drawing/2014/main" id="{423A21E1-2276-6B10-39F9-DAA11A75621D}"/>
              </a:ext>
            </a:extLst>
          </p:cNvPr>
          <p:cNvSpPr txBox="1"/>
          <p:nvPr/>
        </p:nvSpPr>
        <p:spPr>
          <a:xfrm>
            <a:off x="1796344" y="5594898"/>
            <a:ext cx="1612657" cy="369332"/>
          </a:xfrm>
          <a:prstGeom prst="rect">
            <a:avLst/>
          </a:prstGeom>
          <a:noFill/>
        </p:spPr>
        <p:txBody>
          <a:bodyPr wrap="square" rtlCol="0">
            <a:spAutoFit/>
          </a:bodyPr>
          <a:lstStyle/>
          <a:p>
            <a:r>
              <a:rPr lang="de-DE" b="1" dirty="0">
                <a:solidFill>
                  <a:srgbClr val="00B050"/>
                </a:solidFill>
              </a:rPr>
              <a:t>Auftraggeber </a:t>
            </a:r>
          </a:p>
        </p:txBody>
      </p:sp>
      <p:sp>
        <p:nvSpPr>
          <p:cNvPr id="26" name="Textfeld 25">
            <a:extLst>
              <a:ext uri="{FF2B5EF4-FFF2-40B4-BE49-F238E27FC236}">
                <a16:creationId xmlns:a16="http://schemas.microsoft.com/office/drawing/2014/main" id="{0A195661-05F8-A9AA-5AFC-BCAA5D81FA9D}"/>
              </a:ext>
            </a:extLst>
          </p:cNvPr>
          <p:cNvSpPr txBox="1"/>
          <p:nvPr/>
        </p:nvSpPr>
        <p:spPr>
          <a:xfrm>
            <a:off x="6197320" y="5040900"/>
            <a:ext cx="3792254" cy="1477328"/>
          </a:xfrm>
          <a:prstGeom prst="rect">
            <a:avLst/>
          </a:prstGeom>
          <a:noFill/>
        </p:spPr>
        <p:txBody>
          <a:bodyPr wrap="square" rtlCol="0">
            <a:spAutoFit/>
          </a:bodyPr>
          <a:lstStyle/>
          <a:p>
            <a:r>
              <a:rPr lang="de-DE" b="1" u="sng" dirty="0">
                <a:solidFill>
                  <a:srgbClr val="00B050"/>
                </a:solidFill>
              </a:rPr>
              <a:t>Ihr Benefit: </a:t>
            </a:r>
          </a:p>
          <a:p>
            <a:r>
              <a:rPr lang="de-DE" b="1" dirty="0">
                <a:solidFill>
                  <a:srgbClr val="00B050"/>
                </a:solidFill>
              </a:rPr>
              <a:t>*Ersparnisse  von bis zu 10-40%</a:t>
            </a:r>
          </a:p>
          <a:p>
            <a:r>
              <a:rPr lang="de-DE" b="1" dirty="0">
                <a:solidFill>
                  <a:srgbClr val="00B050"/>
                </a:solidFill>
              </a:rPr>
              <a:t>*Konzentration auf ihr  Kerngeschäft</a:t>
            </a:r>
          </a:p>
          <a:p>
            <a:endParaRPr lang="de-DE" b="1" dirty="0">
              <a:solidFill>
                <a:srgbClr val="00B050"/>
              </a:solidFill>
            </a:endParaRPr>
          </a:p>
        </p:txBody>
      </p:sp>
      <p:sp>
        <p:nvSpPr>
          <p:cNvPr id="27" name="Textfeld 26">
            <a:extLst>
              <a:ext uri="{FF2B5EF4-FFF2-40B4-BE49-F238E27FC236}">
                <a16:creationId xmlns:a16="http://schemas.microsoft.com/office/drawing/2014/main" id="{04352FD8-7FC6-61F9-00F6-6852B085D694}"/>
              </a:ext>
            </a:extLst>
          </p:cNvPr>
          <p:cNvSpPr txBox="1"/>
          <p:nvPr/>
        </p:nvSpPr>
        <p:spPr>
          <a:xfrm>
            <a:off x="3566095" y="1750142"/>
            <a:ext cx="3955582" cy="461665"/>
          </a:xfrm>
          <a:prstGeom prst="rect">
            <a:avLst/>
          </a:prstGeom>
          <a:noFill/>
        </p:spPr>
        <p:txBody>
          <a:bodyPr wrap="square" rtlCol="0">
            <a:spAutoFit/>
          </a:bodyPr>
          <a:lstStyle/>
          <a:p>
            <a:r>
              <a:rPr lang="de-DE" sz="2400" b="1" u="sng" dirty="0"/>
              <a:t>DER WIN-WIN-BAUM </a:t>
            </a:r>
          </a:p>
        </p:txBody>
      </p:sp>
    </p:spTree>
    <p:extLst>
      <p:ext uri="{BB962C8B-B14F-4D97-AF65-F5344CB8AC3E}">
        <p14:creationId xmlns:p14="http://schemas.microsoft.com/office/powerpoint/2010/main" val="418209741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3EEB3972-EF6C-23AF-4DF6-531F0935B7C5}"/>
            </a:ext>
          </a:extLst>
        </p:cNvPr>
        <p:cNvGrpSpPr/>
        <p:nvPr/>
      </p:nvGrpSpPr>
      <p:grpSpPr>
        <a:xfrm>
          <a:off x="0" y="0"/>
          <a:ext cx="0" cy="0"/>
          <a:chOff x="0" y="0"/>
          <a:chExt cx="0" cy="0"/>
        </a:xfrm>
      </p:grpSpPr>
      <p:sp useBgFill="1">
        <p:nvSpPr>
          <p:cNvPr id="21" name="Rectangle 20">
            <a:extLst>
              <a:ext uri="{FF2B5EF4-FFF2-40B4-BE49-F238E27FC236}">
                <a16:creationId xmlns:a16="http://schemas.microsoft.com/office/drawing/2014/main" id="{F26D53C8-E815-E5FF-FD7A-57560301956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Grafik 3">
            <a:extLst>
              <a:ext uri="{FF2B5EF4-FFF2-40B4-BE49-F238E27FC236}">
                <a16:creationId xmlns:a16="http://schemas.microsoft.com/office/drawing/2014/main" id="{71495636-2A17-415B-73CC-A724BFCDBDE3}"/>
              </a:ext>
            </a:extLst>
          </p:cNvPr>
          <p:cNvPicPr>
            <a:picLocks noChangeAspect="1"/>
          </p:cNvPicPr>
          <p:nvPr/>
        </p:nvPicPr>
        <p:blipFill>
          <a:blip r:embed="rId2"/>
          <a:stretch>
            <a:fillRect/>
          </a:stretch>
        </p:blipFill>
        <p:spPr>
          <a:xfrm>
            <a:off x="1287601" y="653149"/>
            <a:ext cx="9613397" cy="1249741"/>
          </a:xfrm>
          <a:prstGeom prst="rect">
            <a:avLst/>
          </a:prstGeom>
        </p:spPr>
      </p:pic>
      <p:sp>
        <p:nvSpPr>
          <p:cNvPr id="23" name="Right Triangle 22">
            <a:extLst>
              <a:ext uri="{FF2B5EF4-FFF2-40B4-BE49-F238E27FC236}">
                <a16:creationId xmlns:a16="http://schemas.microsoft.com/office/drawing/2014/main" id="{9B7D9872-A8C6-7001-89BE-AC033BC4D2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5" name="Rectangle 24">
            <a:extLst>
              <a:ext uri="{FF2B5EF4-FFF2-40B4-BE49-F238E27FC236}">
                <a16:creationId xmlns:a16="http://schemas.microsoft.com/office/drawing/2014/main" id="{1D1F6716-086D-FEED-9759-0CBCCC34464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774" y="623275"/>
            <a:ext cx="10905053"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Fußzeilenplatzhalter 6">
            <a:extLst>
              <a:ext uri="{FF2B5EF4-FFF2-40B4-BE49-F238E27FC236}">
                <a16:creationId xmlns:a16="http://schemas.microsoft.com/office/drawing/2014/main" id="{D8DD87B5-EE65-72CD-0EE5-2226F37B154E}"/>
              </a:ext>
            </a:extLst>
          </p:cNvPr>
          <p:cNvSpPr>
            <a:spLocks noGrp="1"/>
          </p:cNvSpPr>
          <p:nvPr>
            <p:ph type="ftr" sz="quarter" idx="11"/>
          </p:nvPr>
        </p:nvSpPr>
        <p:spPr>
          <a:xfrm rot="5400000">
            <a:off x="-2377440" y="3246120"/>
            <a:ext cx="5605272" cy="365760"/>
          </a:xfrm>
        </p:spPr>
        <p:txBody>
          <a:bodyPr vert="horz" lIns="91440" tIns="45720" rIns="91440" bIns="45720" rtlCol="0" anchor="t">
            <a:normAutofit/>
          </a:bodyPr>
          <a:lstStyle/>
          <a:p>
            <a:pPr algn="l">
              <a:spcAft>
                <a:spcPts val="600"/>
              </a:spcAft>
            </a:pPr>
            <a:r>
              <a:rPr lang="en-US" sz="1150" kern="1200">
                <a:solidFill>
                  <a:schemeClr val="tx1">
                    <a:lumMod val="75000"/>
                    <a:lumOff val="25000"/>
                  </a:schemeClr>
                </a:solidFill>
                <a:latin typeface="+mn-lt"/>
                <a:ea typeface="+mn-ea"/>
                <a:cs typeface="+mn-cs"/>
              </a:rPr>
              <a:t>ALG Beratung, Andreas Gschnitzer, Wiesenstraße 9a, 86438 Kissing</a:t>
            </a:r>
          </a:p>
        </p:txBody>
      </p:sp>
      <p:sp>
        <p:nvSpPr>
          <p:cNvPr id="16" name="Textfeld 15">
            <a:extLst>
              <a:ext uri="{FF2B5EF4-FFF2-40B4-BE49-F238E27FC236}">
                <a16:creationId xmlns:a16="http://schemas.microsoft.com/office/drawing/2014/main" id="{05E9FA1A-F485-7CFA-CDDA-7CF9009E58DC}"/>
              </a:ext>
            </a:extLst>
          </p:cNvPr>
          <p:cNvSpPr txBox="1"/>
          <p:nvPr/>
        </p:nvSpPr>
        <p:spPr>
          <a:xfrm>
            <a:off x="8035259" y="2915229"/>
            <a:ext cx="2448289" cy="923330"/>
          </a:xfrm>
          <a:prstGeom prst="rect">
            <a:avLst/>
          </a:prstGeom>
          <a:noFill/>
        </p:spPr>
        <p:txBody>
          <a:bodyPr wrap="square" rtlCol="0">
            <a:spAutoFit/>
          </a:bodyPr>
          <a:lstStyle/>
          <a:p>
            <a:r>
              <a:rPr lang="de-DE" b="1" i="1" dirty="0">
                <a:solidFill>
                  <a:srgbClr val="00B050"/>
                </a:solidFill>
              </a:rPr>
              <a:t>Investition FFZ</a:t>
            </a:r>
          </a:p>
          <a:p>
            <a:r>
              <a:rPr lang="de-DE" b="1" i="1" dirty="0">
                <a:solidFill>
                  <a:srgbClr val="00B050"/>
                </a:solidFill>
              </a:rPr>
              <a:t>Ca. 20% der Gesamtkosten </a:t>
            </a:r>
          </a:p>
        </p:txBody>
      </p:sp>
      <p:sp>
        <p:nvSpPr>
          <p:cNvPr id="27" name="Textfeld 26">
            <a:extLst>
              <a:ext uri="{FF2B5EF4-FFF2-40B4-BE49-F238E27FC236}">
                <a16:creationId xmlns:a16="http://schemas.microsoft.com/office/drawing/2014/main" id="{2E4E9543-DC08-EE07-3389-A2E364BBD6A3}"/>
              </a:ext>
            </a:extLst>
          </p:cNvPr>
          <p:cNvSpPr txBox="1"/>
          <p:nvPr/>
        </p:nvSpPr>
        <p:spPr>
          <a:xfrm>
            <a:off x="2931172" y="1750142"/>
            <a:ext cx="6020125" cy="461665"/>
          </a:xfrm>
          <a:prstGeom prst="rect">
            <a:avLst/>
          </a:prstGeom>
          <a:noFill/>
        </p:spPr>
        <p:txBody>
          <a:bodyPr wrap="square" rtlCol="0">
            <a:spAutoFit/>
          </a:bodyPr>
          <a:lstStyle/>
          <a:p>
            <a:r>
              <a:rPr lang="de-DE" sz="2400" b="1" u="sng" dirty="0"/>
              <a:t>DER EISBERG DER VERSTECKTEN KOSTEN </a:t>
            </a:r>
          </a:p>
        </p:txBody>
      </p:sp>
      <p:pic>
        <p:nvPicPr>
          <p:cNvPr id="3" name="Grafik 2">
            <a:extLst>
              <a:ext uri="{FF2B5EF4-FFF2-40B4-BE49-F238E27FC236}">
                <a16:creationId xmlns:a16="http://schemas.microsoft.com/office/drawing/2014/main" id="{DCAFCC25-FD29-E083-48E9-6F8E4132A6CD}"/>
              </a:ext>
            </a:extLst>
          </p:cNvPr>
          <p:cNvPicPr>
            <a:picLocks noChangeAspect="1"/>
          </p:cNvPicPr>
          <p:nvPr/>
        </p:nvPicPr>
        <p:blipFill>
          <a:blip r:embed="rId3"/>
          <a:stretch>
            <a:fillRect/>
          </a:stretch>
        </p:blipFill>
        <p:spPr>
          <a:xfrm>
            <a:off x="4775698" y="2395140"/>
            <a:ext cx="2859554" cy="3652683"/>
          </a:xfrm>
          <a:prstGeom prst="rect">
            <a:avLst/>
          </a:prstGeom>
        </p:spPr>
      </p:pic>
      <p:sp>
        <p:nvSpPr>
          <p:cNvPr id="28" name="Textfeld 27">
            <a:extLst>
              <a:ext uri="{FF2B5EF4-FFF2-40B4-BE49-F238E27FC236}">
                <a16:creationId xmlns:a16="http://schemas.microsoft.com/office/drawing/2014/main" id="{8459B12B-77FA-CC05-E76F-4B05DA983DD3}"/>
              </a:ext>
            </a:extLst>
          </p:cNvPr>
          <p:cNvSpPr txBox="1"/>
          <p:nvPr/>
        </p:nvSpPr>
        <p:spPr>
          <a:xfrm>
            <a:off x="8035260" y="2346251"/>
            <a:ext cx="2684304" cy="646331"/>
          </a:xfrm>
          <a:prstGeom prst="rect">
            <a:avLst/>
          </a:prstGeom>
          <a:noFill/>
        </p:spPr>
        <p:txBody>
          <a:bodyPr wrap="square" rtlCol="0">
            <a:spAutoFit/>
          </a:bodyPr>
          <a:lstStyle/>
          <a:p>
            <a:r>
              <a:rPr lang="de-DE" b="1" i="1" u="sng" dirty="0"/>
              <a:t>Anschaffungskosten: </a:t>
            </a:r>
          </a:p>
          <a:p>
            <a:r>
              <a:rPr lang="de-DE" b="1" i="1" dirty="0"/>
              <a:t>(sichtbare Kosten)</a:t>
            </a:r>
          </a:p>
        </p:txBody>
      </p:sp>
      <p:sp>
        <p:nvSpPr>
          <p:cNvPr id="29" name="Geschweifte Klammer rechts 28">
            <a:extLst>
              <a:ext uri="{FF2B5EF4-FFF2-40B4-BE49-F238E27FC236}">
                <a16:creationId xmlns:a16="http://schemas.microsoft.com/office/drawing/2014/main" id="{ED965630-8035-5678-24DC-BAA494E67C8E}"/>
              </a:ext>
            </a:extLst>
          </p:cNvPr>
          <p:cNvSpPr/>
          <p:nvPr/>
        </p:nvSpPr>
        <p:spPr>
          <a:xfrm>
            <a:off x="7658669" y="2859009"/>
            <a:ext cx="400037" cy="828088"/>
          </a:xfrm>
          <a:prstGeom prst="rightBrace">
            <a:avLst/>
          </a:prstGeom>
          <a:ln>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de-DE"/>
          </a:p>
        </p:txBody>
      </p:sp>
      <p:sp>
        <p:nvSpPr>
          <p:cNvPr id="30" name="Textfeld 29">
            <a:extLst>
              <a:ext uri="{FF2B5EF4-FFF2-40B4-BE49-F238E27FC236}">
                <a16:creationId xmlns:a16="http://schemas.microsoft.com/office/drawing/2014/main" id="{7301F708-AB10-C0A0-34A5-288A526CDAB5}"/>
              </a:ext>
            </a:extLst>
          </p:cNvPr>
          <p:cNvSpPr txBox="1"/>
          <p:nvPr/>
        </p:nvSpPr>
        <p:spPr>
          <a:xfrm>
            <a:off x="2004590" y="5000559"/>
            <a:ext cx="2684304" cy="369332"/>
          </a:xfrm>
          <a:prstGeom prst="rect">
            <a:avLst/>
          </a:prstGeom>
          <a:noFill/>
        </p:spPr>
        <p:txBody>
          <a:bodyPr wrap="square" rtlCol="0">
            <a:spAutoFit/>
          </a:bodyPr>
          <a:lstStyle/>
          <a:p>
            <a:r>
              <a:rPr lang="de-DE" b="1" i="1" dirty="0">
                <a:solidFill>
                  <a:srgbClr val="C00000"/>
                </a:solidFill>
              </a:rPr>
              <a:t>UVV-Prüfung </a:t>
            </a:r>
          </a:p>
        </p:txBody>
      </p:sp>
      <p:sp>
        <p:nvSpPr>
          <p:cNvPr id="31" name="Textfeld 30">
            <a:extLst>
              <a:ext uri="{FF2B5EF4-FFF2-40B4-BE49-F238E27FC236}">
                <a16:creationId xmlns:a16="http://schemas.microsoft.com/office/drawing/2014/main" id="{8879F0A3-F6E1-24ED-9560-5DFC750F0DCC}"/>
              </a:ext>
            </a:extLst>
          </p:cNvPr>
          <p:cNvSpPr txBox="1"/>
          <p:nvPr/>
        </p:nvSpPr>
        <p:spPr>
          <a:xfrm>
            <a:off x="2166187" y="4566735"/>
            <a:ext cx="2684304" cy="369332"/>
          </a:xfrm>
          <a:prstGeom prst="rect">
            <a:avLst/>
          </a:prstGeom>
          <a:noFill/>
        </p:spPr>
        <p:txBody>
          <a:bodyPr wrap="square" rtlCol="0">
            <a:spAutoFit/>
          </a:bodyPr>
          <a:lstStyle/>
          <a:p>
            <a:r>
              <a:rPr lang="de-DE" b="1" i="1" dirty="0">
                <a:solidFill>
                  <a:srgbClr val="C00000"/>
                </a:solidFill>
              </a:rPr>
              <a:t>Reparaturkosten </a:t>
            </a:r>
          </a:p>
        </p:txBody>
      </p:sp>
      <p:sp>
        <p:nvSpPr>
          <p:cNvPr id="32" name="Textfeld 31">
            <a:extLst>
              <a:ext uri="{FF2B5EF4-FFF2-40B4-BE49-F238E27FC236}">
                <a16:creationId xmlns:a16="http://schemas.microsoft.com/office/drawing/2014/main" id="{DE111818-A7C8-ADAB-DA07-B360C1EA5A50}"/>
              </a:ext>
            </a:extLst>
          </p:cNvPr>
          <p:cNvSpPr txBox="1"/>
          <p:nvPr/>
        </p:nvSpPr>
        <p:spPr>
          <a:xfrm>
            <a:off x="2154605" y="3771808"/>
            <a:ext cx="2684304" cy="369332"/>
          </a:xfrm>
          <a:prstGeom prst="rect">
            <a:avLst/>
          </a:prstGeom>
          <a:noFill/>
        </p:spPr>
        <p:txBody>
          <a:bodyPr wrap="square" rtlCol="0">
            <a:spAutoFit/>
          </a:bodyPr>
          <a:lstStyle/>
          <a:p>
            <a:r>
              <a:rPr lang="de-DE" b="1" i="1" dirty="0">
                <a:solidFill>
                  <a:srgbClr val="C00000"/>
                </a:solidFill>
              </a:rPr>
              <a:t>Servicekosten </a:t>
            </a:r>
          </a:p>
        </p:txBody>
      </p:sp>
      <p:sp>
        <p:nvSpPr>
          <p:cNvPr id="34" name="Textfeld 33">
            <a:extLst>
              <a:ext uri="{FF2B5EF4-FFF2-40B4-BE49-F238E27FC236}">
                <a16:creationId xmlns:a16="http://schemas.microsoft.com/office/drawing/2014/main" id="{57D0CA1E-8B7F-243A-F87B-762705FE2595}"/>
              </a:ext>
            </a:extLst>
          </p:cNvPr>
          <p:cNvSpPr txBox="1"/>
          <p:nvPr/>
        </p:nvSpPr>
        <p:spPr>
          <a:xfrm>
            <a:off x="2067977" y="2760975"/>
            <a:ext cx="2684304" cy="646331"/>
          </a:xfrm>
          <a:prstGeom prst="rect">
            <a:avLst/>
          </a:prstGeom>
          <a:noFill/>
        </p:spPr>
        <p:txBody>
          <a:bodyPr wrap="square" rtlCol="0">
            <a:spAutoFit/>
          </a:bodyPr>
          <a:lstStyle/>
          <a:p>
            <a:r>
              <a:rPr lang="de-DE" b="1" i="1" dirty="0">
                <a:solidFill>
                  <a:srgbClr val="00B050"/>
                </a:solidFill>
              </a:rPr>
              <a:t>Preis des Flurförderfahrzeuges  </a:t>
            </a:r>
          </a:p>
        </p:txBody>
      </p:sp>
      <p:sp>
        <p:nvSpPr>
          <p:cNvPr id="35" name="Textfeld 34">
            <a:extLst>
              <a:ext uri="{FF2B5EF4-FFF2-40B4-BE49-F238E27FC236}">
                <a16:creationId xmlns:a16="http://schemas.microsoft.com/office/drawing/2014/main" id="{E07460A8-5AD2-403B-851C-907B1B22D2DE}"/>
              </a:ext>
            </a:extLst>
          </p:cNvPr>
          <p:cNvSpPr txBox="1"/>
          <p:nvPr/>
        </p:nvSpPr>
        <p:spPr>
          <a:xfrm>
            <a:off x="8035260" y="3779228"/>
            <a:ext cx="2684304" cy="646331"/>
          </a:xfrm>
          <a:prstGeom prst="rect">
            <a:avLst/>
          </a:prstGeom>
          <a:noFill/>
        </p:spPr>
        <p:txBody>
          <a:bodyPr wrap="square" rtlCol="0">
            <a:spAutoFit/>
          </a:bodyPr>
          <a:lstStyle/>
          <a:p>
            <a:r>
              <a:rPr lang="de-DE" b="1" i="1" u="sng" dirty="0"/>
              <a:t>Betriebskosten:</a:t>
            </a:r>
            <a:r>
              <a:rPr lang="de-DE" b="1" i="1" dirty="0"/>
              <a:t> (versteckte kosten) </a:t>
            </a:r>
          </a:p>
        </p:txBody>
      </p:sp>
      <p:sp>
        <p:nvSpPr>
          <p:cNvPr id="37" name="Textfeld 36">
            <a:extLst>
              <a:ext uri="{FF2B5EF4-FFF2-40B4-BE49-F238E27FC236}">
                <a16:creationId xmlns:a16="http://schemas.microsoft.com/office/drawing/2014/main" id="{D3E68D5A-458C-5B5B-4D2C-90FA1333DA21}"/>
              </a:ext>
            </a:extLst>
          </p:cNvPr>
          <p:cNvSpPr txBox="1"/>
          <p:nvPr/>
        </p:nvSpPr>
        <p:spPr>
          <a:xfrm>
            <a:off x="2240979" y="5429483"/>
            <a:ext cx="2684304" cy="369332"/>
          </a:xfrm>
          <a:prstGeom prst="rect">
            <a:avLst/>
          </a:prstGeom>
          <a:noFill/>
        </p:spPr>
        <p:txBody>
          <a:bodyPr wrap="square" rtlCol="0">
            <a:spAutoFit/>
          </a:bodyPr>
          <a:lstStyle/>
          <a:p>
            <a:r>
              <a:rPr lang="de-DE" b="1" i="1" dirty="0">
                <a:solidFill>
                  <a:srgbClr val="C00000"/>
                </a:solidFill>
              </a:rPr>
              <a:t>Lohkosten </a:t>
            </a:r>
          </a:p>
        </p:txBody>
      </p:sp>
      <p:sp>
        <p:nvSpPr>
          <p:cNvPr id="38" name="Textfeld 37">
            <a:extLst>
              <a:ext uri="{FF2B5EF4-FFF2-40B4-BE49-F238E27FC236}">
                <a16:creationId xmlns:a16="http://schemas.microsoft.com/office/drawing/2014/main" id="{AC8654A2-A8F7-277C-9816-C6102BD900F9}"/>
              </a:ext>
            </a:extLst>
          </p:cNvPr>
          <p:cNvSpPr txBox="1"/>
          <p:nvPr/>
        </p:nvSpPr>
        <p:spPr>
          <a:xfrm>
            <a:off x="2390564" y="4148560"/>
            <a:ext cx="2684304" cy="369332"/>
          </a:xfrm>
          <a:prstGeom prst="rect">
            <a:avLst/>
          </a:prstGeom>
          <a:noFill/>
        </p:spPr>
        <p:txBody>
          <a:bodyPr wrap="square" rtlCol="0">
            <a:spAutoFit/>
          </a:bodyPr>
          <a:lstStyle/>
          <a:p>
            <a:r>
              <a:rPr lang="de-DE" b="1" i="1" dirty="0">
                <a:solidFill>
                  <a:srgbClr val="C00000"/>
                </a:solidFill>
              </a:rPr>
              <a:t>Treibstoffkosten  </a:t>
            </a:r>
          </a:p>
        </p:txBody>
      </p:sp>
      <p:sp>
        <p:nvSpPr>
          <p:cNvPr id="39" name="Textfeld 38">
            <a:extLst>
              <a:ext uri="{FF2B5EF4-FFF2-40B4-BE49-F238E27FC236}">
                <a16:creationId xmlns:a16="http://schemas.microsoft.com/office/drawing/2014/main" id="{66B8465A-FA95-3848-96B8-B243B6930BC5}"/>
              </a:ext>
            </a:extLst>
          </p:cNvPr>
          <p:cNvSpPr txBox="1"/>
          <p:nvPr/>
        </p:nvSpPr>
        <p:spPr>
          <a:xfrm>
            <a:off x="8035259" y="4348206"/>
            <a:ext cx="2448289" cy="923330"/>
          </a:xfrm>
          <a:prstGeom prst="rect">
            <a:avLst/>
          </a:prstGeom>
          <a:noFill/>
        </p:spPr>
        <p:txBody>
          <a:bodyPr wrap="square" rtlCol="0">
            <a:spAutoFit/>
          </a:bodyPr>
          <a:lstStyle/>
          <a:p>
            <a:r>
              <a:rPr lang="de-DE" b="1" i="1" dirty="0">
                <a:solidFill>
                  <a:srgbClr val="C00000"/>
                </a:solidFill>
              </a:rPr>
              <a:t>Unterhalt des </a:t>
            </a:r>
            <a:r>
              <a:rPr lang="de-DE" b="1" i="1" dirty="0" err="1">
                <a:solidFill>
                  <a:srgbClr val="C00000"/>
                </a:solidFill>
              </a:rPr>
              <a:t>FFZ‘s</a:t>
            </a:r>
            <a:endParaRPr lang="de-DE" b="1" i="1" dirty="0">
              <a:solidFill>
                <a:srgbClr val="C00000"/>
              </a:solidFill>
            </a:endParaRPr>
          </a:p>
          <a:p>
            <a:r>
              <a:rPr lang="de-DE" b="1" i="1" dirty="0">
                <a:solidFill>
                  <a:srgbClr val="C00000"/>
                </a:solidFill>
              </a:rPr>
              <a:t>Ca. 80% der Gesamtkosten </a:t>
            </a:r>
          </a:p>
        </p:txBody>
      </p:sp>
      <p:sp>
        <p:nvSpPr>
          <p:cNvPr id="40" name="Geschweifte Klammer rechts 39">
            <a:extLst>
              <a:ext uri="{FF2B5EF4-FFF2-40B4-BE49-F238E27FC236}">
                <a16:creationId xmlns:a16="http://schemas.microsoft.com/office/drawing/2014/main" id="{00174518-C30C-F311-F4CA-4A2B2E754093}"/>
              </a:ext>
            </a:extLst>
          </p:cNvPr>
          <p:cNvSpPr/>
          <p:nvPr/>
        </p:nvSpPr>
        <p:spPr>
          <a:xfrm>
            <a:off x="7658669" y="3696004"/>
            <a:ext cx="400037" cy="2495809"/>
          </a:xfrm>
          <a:prstGeom prst="rightBrace">
            <a:avLst/>
          </a:prstGeom>
          <a:ln>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de-DE"/>
          </a:p>
        </p:txBody>
      </p:sp>
      <p:cxnSp>
        <p:nvCxnSpPr>
          <p:cNvPr id="42" name="Gerader Verbinder 41">
            <a:extLst>
              <a:ext uri="{FF2B5EF4-FFF2-40B4-BE49-F238E27FC236}">
                <a16:creationId xmlns:a16="http://schemas.microsoft.com/office/drawing/2014/main" id="{359F5101-E7A5-F054-E615-D610A87D2188}"/>
              </a:ext>
            </a:extLst>
          </p:cNvPr>
          <p:cNvCxnSpPr/>
          <p:nvPr/>
        </p:nvCxnSpPr>
        <p:spPr>
          <a:xfrm>
            <a:off x="1366684" y="3687097"/>
            <a:ext cx="6400800" cy="0"/>
          </a:xfrm>
          <a:prstGeom prst="line">
            <a:avLst/>
          </a:prstGeom>
        </p:spPr>
        <p:style>
          <a:lnRef idx="2">
            <a:schemeClr val="dk1"/>
          </a:lnRef>
          <a:fillRef idx="0">
            <a:schemeClr val="dk1"/>
          </a:fillRef>
          <a:effectRef idx="1">
            <a:schemeClr val="dk1"/>
          </a:effectRef>
          <a:fontRef idx="minor">
            <a:schemeClr val="tx1"/>
          </a:fontRef>
        </p:style>
      </p:cxnSp>
    </p:spTree>
    <p:extLst>
      <p:ext uri="{BB962C8B-B14F-4D97-AF65-F5344CB8AC3E}">
        <p14:creationId xmlns:p14="http://schemas.microsoft.com/office/powerpoint/2010/main" val="365924374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348DCC9D-DB8B-AF0A-9B37-EA1698AD3B40}"/>
            </a:ext>
          </a:extLst>
        </p:cNvPr>
        <p:cNvGrpSpPr/>
        <p:nvPr/>
      </p:nvGrpSpPr>
      <p:grpSpPr>
        <a:xfrm>
          <a:off x="0" y="0"/>
          <a:ext cx="0" cy="0"/>
          <a:chOff x="0" y="0"/>
          <a:chExt cx="0" cy="0"/>
        </a:xfrm>
      </p:grpSpPr>
      <p:sp useBgFill="1">
        <p:nvSpPr>
          <p:cNvPr id="21" name="Rectangle 20">
            <a:extLst>
              <a:ext uri="{FF2B5EF4-FFF2-40B4-BE49-F238E27FC236}">
                <a16:creationId xmlns:a16="http://schemas.microsoft.com/office/drawing/2014/main" id="{3D312259-DCB7-E226-A856-29DC267CD5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Grafik 3">
            <a:extLst>
              <a:ext uri="{FF2B5EF4-FFF2-40B4-BE49-F238E27FC236}">
                <a16:creationId xmlns:a16="http://schemas.microsoft.com/office/drawing/2014/main" id="{F36E1267-518D-AECA-2739-44D58F3D1486}"/>
              </a:ext>
            </a:extLst>
          </p:cNvPr>
          <p:cNvPicPr>
            <a:picLocks noChangeAspect="1"/>
          </p:cNvPicPr>
          <p:nvPr/>
        </p:nvPicPr>
        <p:blipFill>
          <a:blip r:embed="rId2"/>
          <a:stretch>
            <a:fillRect/>
          </a:stretch>
        </p:blipFill>
        <p:spPr>
          <a:xfrm>
            <a:off x="1287601" y="653149"/>
            <a:ext cx="9613397" cy="1249741"/>
          </a:xfrm>
          <a:prstGeom prst="rect">
            <a:avLst/>
          </a:prstGeom>
        </p:spPr>
      </p:pic>
      <p:sp>
        <p:nvSpPr>
          <p:cNvPr id="23" name="Right Triangle 22">
            <a:extLst>
              <a:ext uri="{FF2B5EF4-FFF2-40B4-BE49-F238E27FC236}">
                <a16:creationId xmlns:a16="http://schemas.microsoft.com/office/drawing/2014/main" id="{E52C2362-3E5D-48D6-5A6E-B9AB94BF9E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5" name="Rectangle 24">
            <a:extLst>
              <a:ext uri="{FF2B5EF4-FFF2-40B4-BE49-F238E27FC236}">
                <a16:creationId xmlns:a16="http://schemas.microsoft.com/office/drawing/2014/main" id="{3A476BD3-D14B-9EEC-AC7A-476F2115FF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774" y="623275"/>
            <a:ext cx="10905053"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Fußzeilenplatzhalter 6">
            <a:extLst>
              <a:ext uri="{FF2B5EF4-FFF2-40B4-BE49-F238E27FC236}">
                <a16:creationId xmlns:a16="http://schemas.microsoft.com/office/drawing/2014/main" id="{9869D779-C155-7FF3-6964-223BA3D77BE4}"/>
              </a:ext>
            </a:extLst>
          </p:cNvPr>
          <p:cNvSpPr>
            <a:spLocks noGrp="1"/>
          </p:cNvSpPr>
          <p:nvPr>
            <p:ph type="ftr" sz="quarter" idx="11"/>
          </p:nvPr>
        </p:nvSpPr>
        <p:spPr>
          <a:xfrm rot="5400000">
            <a:off x="-2377440" y="3246120"/>
            <a:ext cx="5605272" cy="365760"/>
          </a:xfrm>
        </p:spPr>
        <p:txBody>
          <a:bodyPr vert="horz" lIns="91440" tIns="45720" rIns="91440" bIns="45720" rtlCol="0" anchor="t">
            <a:normAutofit/>
          </a:bodyPr>
          <a:lstStyle/>
          <a:p>
            <a:pPr algn="l">
              <a:spcAft>
                <a:spcPts val="600"/>
              </a:spcAft>
            </a:pPr>
            <a:r>
              <a:rPr lang="en-US" sz="1150" kern="1200">
                <a:solidFill>
                  <a:schemeClr val="tx1">
                    <a:lumMod val="75000"/>
                    <a:lumOff val="25000"/>
                  </a:schemeClr>
                </a:solidFill>
                <a:latin typeface="+mn-lt"/>
                <a:ea typeface="+mn-ea"/>
                <a:cs typeface="+mn-cs"/>
              </a:rPr>
              <a:t>ALG Beratung, Andreas Gschnitzer, Wiesenstraße 9a, 86438 Kissing</a:t>
            </a:r>
          </a:p>
        </p:txBody>
      </p:sp>
      <p:sp>
        <p:nvSpPr>
          <p:cNvPr id="27" name="Textfeld 26">
            <a:extLst>
              <a:ext uri="{FF2B5EF4-FFF2-40B4-BE49-F238E27FC236}">
                <a16:creationId xmlns:a16="http://schemas.microsoft.com/office/drawing/2014/main" id="{A91F07EB-83B5-259F-FFA3-3FEB742FABC8}"/>
              </a:ext>
            </a:extLst>
          </p:cNvPr>
          <p:cNvSpPr txBox="1"/>
          <p:nvPr/>
        </p:nvSpPr>
        <p:spPr>
          <a:xfrm>
            <a:off x="2931172" y="1750142"/>
            <a:ext cx="6020125" cy="461665"/>
          </a:xfrm>
          <a:prstGeom prst="rect">
            <a:avLst/>
          </a:prstGeom>
          <a:noFill/>
        </p:spPr>
        <p:txBody>
          <a:bodyPr wrap="square" rtlCol="0">
            <a:spAutoFit/>
          </a:bodyPr>
          <a:lstStyle/>
          <a:p>
            <a:r>
              <a:rPr lang="de-DE" sz="2400" b="1" u="sng" dirty="0"/>
              <a:t>Zahlenbeispiel der versteckten Kosten </a:t>
            </a:r>
          </a:p>
        </p:txBody>
      </p:sp>
      <p:sp>
        <p:nvSpPr>
          <p:cNvPr id="2" name="Textfeld 1">
            <a:extLst>
              <a:ext uri="{FF2B5EF4-FFF2-40B4-BE49-F238E27FC236}">
                <a16:creationId xmlns:a16="http://schemas.microsoft.com/office/drawing/2014/main" id="{8DAFA3C3-9051-EC41-13E1-590CCC154F0D}"/>
              </a:ext>
            </a:extLst>
          </p:cNvPr>
          <p:cNvSpPr txBox="1"/>
          <p:nvPr/>
        </p:nvSpPr>
        <p:spPr>
          <a:xfrm>
            <a:off x="1249850" y="2374822"/>
            <a:ext cx="7255421" cy="3693319"/>
          </a:xfrm>
          <a:prstGeom prst="rect">
            <a:avLst/>
          </a:prstGeom>
          <a:noFill/>
        </p:spPr>
        <p:txBody>
          <a:bodyPr wrap="square" rtlCol="0">
            <a:spAutoFit/>
          </a:bodyPr>
          <a:lstStyle/>
          <a:p>
            <a:r>
              <a:rPr lang="de-DE" b="1" i="1" dirty="0"/>
              <a:t>Beispiel auf 60 Monate mit 1.000 Betriebsstunden / Jahr</a:t>
            </a:r>
          </a:p>
          <a:p>
            <a:r>
              <a:rPr lang="de-DE" i="1" u="sng" dirty="0"/>
              <a:t>Anschaffungskosten (65.000€):</a:t>
            </a:r>
          </a:p>
          <a:p>
            <a:r>
              <a:rPr lang="de-DE" dirty="0"/>
              <a:t>-  3,5t Stapler Diesel 65.000 €</a:t>
            </a:r>
          </a:p>
          <a:p>
            <a:r>
              <a:rPr lang="de-DE" i="1" u="sng" dirty="0"/>
              <a:t>Betriebskosten (202.500€):</a:t>
            </a:r>
          </a:p>
          <a:p>
            <a:pPr marL="285750" indent="-285750">
              <a:buFontTx/>
              <a:buChar char="-"/>
            </a:pPr>
            <a:r>
              <a:rPr lang="de-DE" dirty="0"/>
              <a:t>Diesel (Verbrauch 3,5l/</a:t>
            </a:r>
            <a:r>
              <a:rPr lang="de-DE" dirty="0" err="1"/>
              <a:t>Bh</a:t>
            </a:r>
            <a:r>
              <a:rPr lang="de-DE" dirty="0"/>
              <a:t>, kosten pro l 1.50 €) = 6.000 </a:t>
            </a:r>
            <a:r>
              <a:rPr lang="de-DE" dirty="0" err="1"/>
              <a:t>Bh</a:t>
            </a:r>
            <a:r>
              <a:rPr lang="de-DE" dirty="0"/>
              <a:t>  x 3,5 l = 21.000 l x 1,50 € = 31.500 €</a:t>
            </a:r>
          </a:p>
          <a:p>
            <a:pPr marL="285750" indent="-285750">
              <a:buFontTx/>
              <a:buChar char="-"/>
            </a:pPr>
            <a:r>
              <a:rPr lang="de-DE" dirty="0"/>
              <a:t>Lohnkosten 6.000 h x 25€ = 150.000 €</a:t>
            </a:r>
          </a:p>
          <a:p>
            <a:pPr marL="285750" indent="-285750">
              <a:buFontTx/>
              <a:buChar char="-"/>
            </a:pPr>
            <a:r>
              <a:rPr lang="de-DE" dirty="0"/>
              <a:t>Servicekosten ca. 2,5€ pro </a:t>
            </a:r>
            <a:r>
              <a:rPr lang="de-DE" dirty="0" err="1"/>
              <a:t>Bh</a:t>
            </a:r>
            <a:r>
              <a:rPr lang="de-DE" dirty="0"/>
              <a:t> = 6.000 </a:t>
            </a:r>
            <a:r>
              <a:rPr lang="de-DE" dirty="0" err="1"/>
              <a:t>Bh</a:t>
            </a:r>
            <a:r>
              <a:rPr lang="de-DE" dirty="0"/>
              <a:t> x 2,5€ = 15.000 €</a:t>
            </a:r>
          </a:p>
          <a:p>
            <a:pPr marL="285750" indent="-285750">
              <a:buFontTx/>
              <a:buChar char="-"/>
            </a:pPr>
            <a:r>
              <a:rPr lang="de-DE" dirty="0"/>
              <a:t>Reifen alle 1.800 </a:t>
            </a:r>
            <a:r>
              <a:rPr lang="de-DE" dirty="0" err="1"/>
              <a:t>Bh</a:t>
            </a:r>
            <a:r>
              <a:rPr lang="de-DE" dirty="0"/>
              <a:t> = 3 x 2.000 € = 6.000 €</a:t>
            </a:r>
          </a:p>
          <a:p>
            <a:pPr marL="285750" indent="-285750">
              <a:buFontTx/>
              <a:buChar char="-"/>
            </a:pPr>
            <a:r>
              <a:rPr lang="de-DE" dirty="0"/>
              <a:t>Schulungen = ca. 1.500 €</a:t>
            </a:r>
          </a:p>
          <a:p>
            <a:pPr marL="285750" indent="-285750">
              <a:buFontTx/>
              <a:buChar char="-"/>
            </a:pPr>
            <a:r>
              <a:rPr lang="de-DE" dirty="0"/>
              <a:t>Sonstige Kosten = 5.000 €</a:t>
            </a:r>
          </a:p>
          <a:p>
            <a:r>
              <a:rPr lang="de-DE" b="1" dirty="0"/>
              <a:t>Bei den Betriebskosten sind die größten Möglichkeiten des Sparens versteckt – Ich zeige Sie ihnen auf. </a:t>
            </a:r>
          </a:p>
        </p:txBody>
      </p:sp>
    </p:spTree>
    <p:extLst>
      <p:ext uri="{BB962C8B-B14F-4D97-AF65-F5344CB8AC3E}">
        <p14:creationId xmlns:p14="http://schemas.microsoft.com/office/powerpoint/2010/main" val="1180137771"/>
      </p:ext>
    </p:extLst>
  </p:cSld>
  <p:clrMapOvr>
    <a:masterClrMapping/>
  </p:clrMapOvr>
</p:sld>
</file>

<file path=ppt/theme/theme1.xml><?xml version="1.0" encoding="utf-8"?>
<a:theme xmlns:a="http://schemas.openxmlformats.org/drawingml/2006/main" name="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0</TotalTime>
  <Words>666</Words>
  <Application>Microsoft Office PowerPoint</Application>
  <PresentationFormat>Breitbild</PresentationFormat>
  <Paragraphs>116</Paragraphs>
  <Slides>11</Slides>
  <Notes>0</Notes>
  <HiddenSlides>0</HiddenSlides>
  <MMClips>0</MMClips>
  <ScaleCrop>false</ScaleCrop>
  <HeadingPairs>
    <vt:vector size="6" baseType="variant">
      <vt:variant>
        <vt:lpstr>Verwendete Schriftarten</vt:lpstr>
      </vt:variant>
      <vt:variant>
        <vt:i4>3</vt:i4>
      </vt:variant>
      <vt:variant>
        <vt:lpstr>Design</vt:lpstr>
      </vt:variant>
      <vt:variant>
        <vt:i4>1</vt:i4>
      </vt:variant>
      <vt:variant>
        <vt:lpstr>Folientitel</vt:lpstr>
      </vt:variant>
      <vt:variant>
        <vt:i4>11</vt:i4>
      </vt:variant>
    </vt:vector>
  </HeadingPairs>
  <TitlesOfParts>
    <vt:vector size="15" baseType="lpstr">
      <vt:lpstr>Aptos</vt:lpstr>
      <vt:lpstr>Aptos Display</vt:lpstr>
      <vt:lpstr>Arial</vt:lpstr>
      <vt:lpstr>Office</vt:lpstr>
      <vt:lpstr>Unternehmenspräsentation  ALG Beratung Ihr Logistikprofi + Dozent </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Andreas Gschnitzer</dc:creator>
  <cp:lastModifiedBy>Andreas Gschnitzer</cp:lastModifiedBy>
  <cp:revision>2</cp:revision>
  <dcterms:created xsi:type="dcterms:W3CDTF">2025-02-19T07:56:26Z</dcterms:created>
  <dcterms:modified xsi:type="dcterms:W3CDTF">2025-10-12T12:17:09Z</dcterms:modified>
</cp:coreProperties>
</file>